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7" r:id="rId1"/>
    <p:sldMasterId id="2147483688" r:id="rId2"/>
  </p:sldMasterIdLst>
  <p:notesMasterIdLst>
    <p:notesMasterId r:id="rId54"/>
  </p:notesMasterIdLst>
  <p:sldIdLst>
    <p:sldId id="256"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Lst>
  <p:sldSz cx="9144000" cy="5143500" type="screen16x9"/>
  <p:notesSz cx="6858000" cy="9144000"/>
  <p:embeddedFontLst>
    <p:embeddedFont>
      <p:font typeface="Alegreya Sans" pitchFamily="2" charset="0"/>
      <p:regular r:id="rId55"/>
      <p:bold r:id="rId56"/>
      <p:italic r:id="rId57"/>
      <p:boldItalic r:id="rId58"/>
    </p:embeddedFont>
    <p:embeddedFont>
      <p:font typeface="Amatic SC" pitchFamily="2" charset="-79"/>
      <p:regular r:id="rId59"/>
      <p:bold r:id="rId60"/>
    </p:embeddedFont>
    <p:embeddedFont>
      <p:font typeface="Calibri" panose="020F0502020204030204" pitchFamily="34" charset="0"/>
      <p:regular r:id="rId61"/>
      <p:bold r:id="rId62"/>
      <p:italic r:id="rId63"/>
      <p:boldItalic r:id="rId64"/>
    </p:embeddedFont>
    <p:embeddedFont>
      <p:font typeface="Kanit" pitchFamily="2" charset="-34"/>
      <p:regular r:id="rId65"/>
      <p:bold r:id="rId66"/>
      <p:italic r:id="rId67"/>
      <p:boldItalic r:id="rId68"/>
    </p:embeddedFont>
    <p:embeddedFont>
      <p:font typeface="Krona One" panose="02010605030500060004" pitchFamily="2" charset="77"/>
      <p:regular r:id="rId69"/>
    </p:embeddedFont>
    <p:embeddedFont>
      <p:font typeface="Proxima Nova" panose="02000506030000020004" pitchFamily="2" charset="0"/>
      <p:regular r:id="rId70"/>
      <p:bold r:id="rId71"/>
      <p:italic r:id="rId72"/>
      <p:boldItalic r:id="rId73"/>
    </p:embeddedFont>
    <p:embeddedFont>
      <p:font typeface="Proxima Nova Semibold" panose="02000506030000020004" pitchFamily="2" charset="0"/>
      <p:regular r:id="rId74"/>
      <p:bold r:id="rId75"/>
      <p:italic r:id="rId76"/>
      <p:boldItalic r:id="rId77"/>
    </p:embeddedFont>
    <p:embeddedFont>
      <p:font typeface="Roboto Medium" panose="020F0502020204030204" pitchFamily="34" charset="0"/>
      <p:regular r:id="rId78"/>
      <p:bold r:id="rId79"/>
      <p:italic r:id="rId80"/>
      <p:boldItalic r:id="rId8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guide id="3" orient="horz" pos="3096">
          <p15:clr>
            <a:srgbClr val="9AA0A6"/>
          </p15:clr>
        </p15:guide>
        <p15:guide id="4" pos="457">
          <p15:clr>
            <a:srgbClr val="9AA0A6"/>
          </p15:clr>
        </p15:guide>
        <p15:guide id="5" orient="horz" pos="331">
          <p15:clr>
            <a:srgbClr val="9AA0A6"/>
          </p15:clr>
        </p15:guide>
        <p15:guide id="6" pos="5314">
          <p15:clr>
            <a:srgbClr val="9AA0A6"/>
          </p15:clr>
        </p15:guide>
        <p15:guide id="7" orient="horz" pos="604">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5CF3697-A899-42A9-A82F-DA2B76219FDE}">
  <a:tblStyle styleId="{C5CF3697-A899-42A9-A82F-DA2B76219FD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94"/>
  </p:normalViewPr>
  <p:slideViewPr>
    <p:cSldViewPr snapToGrid="0">
      <p:cViewPr varScale="1">
        <p:scale>
          <a:sx n="161" d="100"/>
          <a:sy n="161" d="100"/>
        </p:scale>
        <p:origin x="784" y="200"/>
      </p:cViewPr>
      <p:guideLst>
        <p:guide orient="horz" pos="1620"/>
        <p:guide pos="2880"/>
        <p:guide orient="horz" pos="3096"/>
        <p:guide pos="457"/>
        <p:guide orient="horz" pos="331"/>
        <p:guide pos="5314"/>
        <p:guide orient="horz" pos="60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9.fntdata"/><Relationship Id="rId68" Type="http://schemas.openxmlformats.org/officeDocument/2006/relationships/font" Target="fonts/font14.fntdata"/><Relationship Id="rId84"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4.fntdata"/><Relationship Id="rId74" Type="http://schemas.openxmlformats.org/officeDocument/2006/relationships/font" Target="fonts/font20.fntdata"/><Relationship Id="rId79" Type="http://schemas.openxmlformats.org/officeDocument/2006/relationships/font" Target="fonts/font25.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2.fntdata"/><Relationship Id="rId64" Type="http://schemas.openxmlformats.org/officeDocument/2006/relationships/font" Target="fonts/font10.fntdata"/><Relationship Id="rId69" Type="http://schemas.openxmlformats.org/officeDocument/2006/relationships/font" Target="fonts/font15.fntdata"/><Relationship Id="rId77" Type="http://schemas.openxmlformats.org/officeDocument/2006/relationships/font" Target="fonts/font2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8.fntdata"/><Relationship Id="rId80" Type="http://schemas.openxmlformats.org/officeDocument/2006/relationships/font" Target="fonts/font26.fntdata"/><Relationship Id="rId85"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5.fntdata"/><Relationship Id="rId67" Type="http://schemas.openxmlformats.org/officeDocument/2006/relationships/font" Target="fonts/font13.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notesMaster" Target="notesMasters/notesMaster1.xml"/><Relationship Id="rId62" Type="http://schemas.openxmlformats.org/officeDocument/2006/relationships/font" Target="fonts/font8.fntdata"/><Relationship Id="rId70" Type="http://schemas.openxmlformats.org/officeDocument/2006/relationships/font" Target="fonts/font16.fntdata"/><Relationship Id="rId75" Type="http://schemas.openxmlformats.org/officeDocument/2006/relationships/font" Target="fonts/font21.fntdata"/><Relationship Id="rId83"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3.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6.fntdata"/><Relationship Id="rId65" Type="http://schemas.openxmlformats.org/officeDocument/2006/relationships/font" Target="fonts/font11.fntdata"/><Relationship Id="rId73" Type="http://schemas.openxmlformats.org/officeDocument/2006/relationships/font" Target="fonts/font19.fntdata"/><Relationship Id="rId78" Type="http://schemas.openxmlformats.org/officeDocument/2006/relationships/font" Target="fonts/font24.fntdata"/><Relationship Id="rId81" Type="http://schemas.openxmlformats.org/officeDocument/2006/relationships/font" Target="fonts/font27.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1.fntdata"/><Relationship Id="rId76" Type="http://schemas.openxmlformats.org/officeDocument/2006/relationships/font" Target="fonts/font22.fntdata"/><Relationship Id="rId7" Type="http://schemas.openxmlformats.org/officeDocument/2006/relationships/slide" Target="slides/slide5.xml"/><Relationship Id="rId71"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2.fntdata"/><Relationship Id="rId61" Type="http://schemas.openxmlformats.org/officeDocument/2006/relationships/font" Target="fonts/font7.fntdata"/><Relationship Id="rId82" Type="http://schemas.openxmlformats.org/officeDocument/2006/relationships/presProps" Target="presProps.xml"/></Relationships>
</file>

<file path=ppt/media/image1.jpg>
</file>

<file path=ppt/media/image10.gif>
</file>

<file path=ppt/media/image11.gif>
</file>

<file path=ppt/media/image12.png>
</file>

<file path=ppt/media/image2.png>
</file>

<file path=ppt/media/image3.jpg>
</file>

<file path=ppt/media/image4.png>
</file>

<file path=ppt/media/image5.jpg>
</file>

<file path=ppt/media/image6.jp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6"/>
        <p:cNvGrpSpPr/>
        <p:nvPr/>
      </p:nvGrpSpPr>
      <p:grpSpPr>
        <a:xfrm>
          <a:off x="0" y="0"/>
          <a:ext cx="0" cy="0"/>
          <a:chOff x="0" y="0"/>
          <a:chExt cx="0" cy="0"/>
        </a:xfrm>
      </p:grpSpPr>
      <p:sp>
        <p:nvSpPr>
          <p:cNvPr id="2227" name="Google Shape;2227;g1020f04e7b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8" name="Google Shape;2228;g1020f04e7b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1033a437e16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1033a437e1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2"/>
        <p:cNvGrpSpPr/>
        <p:nvPr/>
      </p:nvGrpSpPr>
      <p:grpSpPr>
        <a:xfrm>
          <a:off x="0" y="0"/>
          <a:ext cx="0" cy="0"/>
          <a:chOff x="0" y="0"/>
          <a:chExt cx="0" cy="0"/>
        </a:xfrm>
      </p:grpSpPr>
      <p:sp>
        <p:nvSpPr>
          <p:cNvPr id="2353" name="Google Shape;2353;g1033a437e16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4" name="Google Shape;2354;g1033a437e16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9"/>
        <p:cNvGrpSpPr/>
        <p:nvPr/>
      </p:nvGrpSpPr>
      <p:grpSpPr>
        <a:xfrm>
          <a:off x="0" y="0"/>
          <a:ext cx="0" cy="0"/>
          <a:chOff x="0" y="0"/>
          <a:chExt cx="0" cy="0"/>
        </a:xfrm>
      </p:grpSpPr>
      <p:sp>
        <p:nvSpPr>
          <p:cNvPr id="2360" name="Google Shape;2360;g1033a437e16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1" name="Google Shape;2361;g1033a437e16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3"/>
        <p:cNvGrpSpPr/>
        <p:nvPr/>
      </p:nvGrpSpPr>
      <p:grpSpPr>
        <a:xfrm>
          <a:off x="0" y="0"/>
          <a:ext cx="0" cy="0"/>
          <a:chOff x="0" y="0"/>
          <a:chExt cx="0" cy="0"/>
        </a:xfrm>
      </p:grpSpPr>
      <p:sp>
        <p:nvSpPr>
          <p:cNvPr id="2404" name="Google Shape;2404;g1033a437e16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5" name="Google Shape;2405;g1033a437e16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9"/>
        <p:cNvGrpSpPr/>
        <p:nvPr/>
      </p:nvGrpSpPr>
      <p:grpSpPr>
        <a:xfrm>
          <a:off x="0" y="0"/>
          <a:ext cx="0" cy="0"/>
          <a:chOff x="0" y="0"/>
          <a:chExt cx="0" cy="0"/>
        </a:xfrm>
      </p:grpSpPr>
      <p:sp>
        <p:nvSpPr>
          <p:cNvPr id="2410" name="Google Shape;2410;g1033a437e16_0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1" name="Google Shape;2411;g1033a437e16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1"/>
        <p:cNvGrpSpPr/>
        <p:nvPr/>
      </p:nvGrpSpPr>
      <p:grpSpPr>
        <a:xfrm>
          <a:off x="0" y="0"/>
          <a:ext cx="0" cy="0"/>
          <a:chOff x="0" y="0"/>
          <a:chExt cx="0" cy="0"/>
        </a:xfrm>
      </p:grpSpPr>
      <p:sp>
        <p:nvSpPr>
          <p:cNvPr id="2432" name="Google Shape;2432;g1033a437e16_0_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3" name="Google Shape;2433;g1033a437e16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5"/>
        <p:cNvGrpSpPr/>
        <p:nvPr/>
      </p:nvGrpSpPr>
      <p:grpSpPr>
        <a:xfrm>
          <a:off x="0" y="0"/>
          <a:ext cx="0" cy="0"/>
          <a:chOff x="0" y="0"/>
          <a:chExt cx="0" cy="0"/>
        </a:xfrm>
      </p:grpSpPr>
      <p:sp>
        <p:nvSpPr>
          <p:cNvPr id="2456" name="Google Shape;2456;g1033a437e16_0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7" name="Google Shape;2457;g1033a437e16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2"/>
        <p:cNvGrpSpPr/>
        <p:nvPr/>
      </p:nvGrpSpPr>
      <p:grpSpPr>
        <a:xfrm>
          <a:off x="0" y="0"/>
          <a:ext cx="0" cy="0"/>
          <a:chOff x="0" y="0"/>
          <a:chExt cx="0" cy="0"/>
        </a:xfrm>
      </p:grpSpPr>
      <p:sp>
        <p:nvSpPr>
          <p:cNvPr id="2483" name="Google Shape;2483;g1033a437e16_0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4" name="Google Shape;2484;g1033a437e16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9"/>
        <p:cNvGrpSpPr/>
        <p:nvPr/>
      </p:nvGrpSpPr>
      <p:grpSpPr>
        <a:xfrm>
          <a:off x="0" y="0"/>
          <a:ext cx="0" cy="0"/>
          <a:chOff x="0" y="0"/>
          <a:chExt cx="0" cy="0"/>
        </a:xfrm>
      </p:grpSpPr>
      <p:sp>
        <p:nvSpPr>
          <p:cNvPr id="2500" name="Google Shape;2500;g1033a437e16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1" name="Google Shape;2501;g1033a437e16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4"/>
        <p:cNvGrpSpPr/>
        <p:nvPr/>
      </p:nvGrpSpPr>
      <p:grpSpPr>
        <a:xfrm>
          <a:off x="0" y="0"/>
          <a:ext cx="0" cy="0"/>
          <a:chOff x="0" y="0"/>
          <a:chExt cx="0" cy="0"/>
        </a:xfrm>
      </p:grpSpPr>
      <p:sp>
        <p:nvSpPr>
          <p:cNvPr id="2515" name="Google Shape;2515;g1033a437e16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6" name="Google Shape;2516;g1033a437e16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9"/>
        <p:cNvGrpSpPr/>
        <p:nvPr/>
      </p:nvGrpSpPr>
      <p:grpSpPr>
        <a:xfrm>
          <a:off x="0" y="0"/>
          <a:ext cx="0" cy="0"/>
          <a:chOff x="0" y="0"/>
          <a:chExt cx="0" cy="0"/>
        </a:xfrm>
      </p:grpSpPr>
      <p:sp>
        <p:nvSpPr>
          <p:cNvPr id="2240" name="Google Shape;2240;g1020f04e7bc_1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1" name="Google Shape;2241;g1020f04e7bc_1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9"/>
        <p:cNvGrpSpPr/>
        <p:nvPr/>
      </p:nvGrpSpPr>
      <p:grpSpPr>
        <a:xfrm>
          <a:off x="0" y="0"/>
          <a:ext cx="0" cy="0"/>
          <a:chOff x="0" y="0"/>
          <a:chExt cx="0" cy="0"/>
        </a:xfrm>
      </p:grpSpPr>
      <p:sp>
        <p:nvSpPr>
          <p:cNvPr id="2520" name="Google Shape;2520;g1033a437e16_0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1" name="Google Shape;2521;g1033a437e16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4"/>
        <p:cNvGrpSpPr/>
        <p:nvPr/>
      </p:nvGrpSpPr>
      <p:grpSpPr>
        <a:xfrm>
          <a:off x="0" y="0"/>
          <a:ext cx="0" cy="0"/>
          <a:chOff x="0" y="0"/>
          <a:chExt cx="0" cy="0"/>
        </a:xfrm>
      </p:grpSpPr>
      <p:sp>
        <p:nvSpPr>
          <p:cNvPr id="2525" name="Google Shape;2525;g1033a437e16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6" name="Google Shape;2526;g1033a437e16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0"/>
        <p:cNvGrpSpPr/>
        <p:nvPr/>
      </p:nvGrpSpPr>
      <p:grpSpPr>
        <a:xfrm>
          <a:off x="0" y="0"/>
          <a:ext cx="0" cy="0"/>
          <a:chOff x="0" y="0"/>
          <a:chExt cx="0" cy="0"/>
        </a:xfrm>
      </p:grpSpPr>
      <p:sp>
        <p:nvSpPr>
          <p:cNvPr id="2531" name="Google Shape;2531;g1033a437e16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2" name="Google Shape;2532;g1033a437e16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7"/>
        <p:cNvGrpSpPr/>
        <p:nvPr/>
      </p:nvGrpSpPr>
      <p:grpSpPr>
        <a:xfrm>
          <a:off x="0" y="0"/>
          <a:ext cx="0" cy="0"/>
          <a:chOff x="0" y="0"/>
          <a:chExt cx="0" cy="0"/>
        </a:xfrm>
      </p:grpSpPr>
      <p:sp>
        <p:nvSpPr>
          <p:cNvPr id="2538" name="Google Shape;2538;g1033a437e16_0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9" name="Google Shape;2539;g1033a437e16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2"/>
        <p:cNvGrpSpPr/>
        <p:nvPr/>
      </p:nvGrpSpPr>
      <p:grpSpPr>
        <a:xfrm>
          <a:off x="0" y="0"/>
          <a:ext cx="0" cy="0"/>
          <a:chOff x="0" y="0"/>
          <a:chExt cx="0" cy="0"/>
        </a:xfrm>
      </p:grpSpPr>
      <p:sp>
        <p:nvSpPr>
          <p:cNvPr id="2603" name="Google Shape;2603;g1033a437e16_0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4" name="Google Shape;2604;g1033a437e16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1"/>
        <p:cNvGrpSpPr/>
        <p:nvPr/>
      </p:nvGrpSpPr>
      <p:grpSpPr>
        <a:xfrm>
          <a:off x="0" y="0"/>
          <a:ext cx="0" cy="0"/>
          <a:chOff x="0" y="0"/>
          <a:chExt cx="0" cy="0"/>
        </a:xfrm>
      </p:grpSpPr>
      <p:sp>
        <p:nvSpPr>
          <p:cNvPr id="2622" name="Google Shape;2622;g1033a437e16_0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3" name="Google Shape;2623;g1033a437e16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28"/>
        <p:cNvGrpSpPr/>
        <p:nvPr/>
      </p:nvGrpSpPr>
      <p:grpSpPr>
        <a:xfrm>
          <a:off x="0" y="0"/>
          <a:ext cx="0" cy="0"/>
          <a:chOff x="0" y="0"/>
          <a:chExt cx="0" cy="0"/>
        </a:xfrm>
      </p:grpSpPr>
      <p:sp>
        <p:nvSpPr>
          <p:cNvPr id="2629" name="Google Shape;2629;g1033a437e16_0_1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0" name="Google Shape;2630;g1033a437e16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0"/>
        <p:cNvGrpSpPr/>
        <p:nvPr/>
      </p:nvGrpSpPr>
      <p:grpSpPr>
        <a:xfrm>
          <a:off x="0" y="0"/>
          <a:ext cx="0" cy="0"/>
          <a:chOff x="0" y="0"/>
          <a:chExt cx="0" cy="0"/>
        </a:xfrm>
      </p:grpSpPr>
      <p:sp>
        <p:nvSpPr>
          <p:cNvPr id="2651" name="Google Shape;2651;g103719c6551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2" name="Google Shape;2652;g103719c6551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8"/>
        <p:cNvGrpSpPr/>
        <p:nvPr/>
      </p:nvGrpSpPr>
      <p:grpSpPr>
        <a:xfrm>
          <a:off x="0" y="0"/>
          <a:ext cx="0" cy="0"/>
          <a:chOff x="0" y="0"/>
          <a:chExt cx="0" cy="0"/>
        </a:xfrm>
      </p:grpSpPr>
      <p:sp>
        <p:nvSpPr>
          <p:cNvPr id="2729" name="Google Shape;2729;g1033a437e16_0_1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0" name="Google Shape;2730;g1033a437e16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2"/>
        <p:cNvGrpSpPr/>
        <p:nvPr/>
      </p:nvGrpSpPr>
      <p:grpSpPr>
        <a:xfrm>
          <a:off x="0" y="0"/>
          <a:ext cx="0" cy="0"/>
          <a:chOff x="0" y="0"/>
          <a:chExt cx="0" cy="0"/>
        </a:xfrm>
      </p:grpSpPr>
      <p:sp>
        <p:nvSpPr>
          <p:cNvPr id="2753" name="Google Shape;2753;g1033a437e16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4" name="Google Shape;2754;g1033a437e16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9"/>
        <p:cNvGrpSpPr/>
        <p:nvPr/>
      </p:nvGrpSpPr>
      <p:grpSpPr>
        <a:xfrm>
          <a:off x="0" y="0"/>
          <a:ext cx="0" cy="0"/>
          <a:chOff x="0" y="0"/>
          <a:chExt cx="0" cy="0"/>
        </a:xfrm>
      </p:grpSpPr>
      <p:sp>
        <p:nvSpPr>
          <p:cNvPr id="2260" name="Google Shape;2260;gfa9435a939_0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1" name="Google Shape;2261;gfa9435a939_0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3"/>
        <p:cNvGrpSpPr/>
        <p:nvPr/>
      </p:nvGrpSpPr>
      <p:grpSpPr>
        <a:xfrm>
          <a:off x="0" y="0"/>
          <a:ext cx="0" cy="0"/>
          <a:chOff x="0" y="0"/>
          <a:chExt cx="0" cy="0"/>
        </a:xfrm>
      </p:grpSpPr>
      <p:sp>
        <p:nvSpPr>
          <p:cNvPr id="2764" name="Google Shape;2764;g1033a437e16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5" name="Google Shape;2765;g1033a437e16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5"/>
        <p:cNvGrpSpPr/>
        <p:nvPr/>
      </p:nvGrpSpPr>
      <p:grpSpPr>
        <a:xfrm>
          <a:off x="0" y="0"/>
          <a:ext cx="0" cy="0"/>
          <a:chOff x="0" y="0"/>
          <a:chExt cx="0" cy="0"/>
        </a:xfrm>
      </p:grpSpPr>
      <p:sp>
        <p:nvSpPr>
          <p:cNvPr id="2786" name="Google Shape;2786;g1033a437e16_0_189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7" name="Google Shape;2787;g1033a437e16_0_189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1"/>
        <p:cNvGrpSpPr/>
        <p:nvPr/>
      </p:nvGrpSpPr>
      <p:grpSpPr>
        <a:xfrm>
          <a:off x="0" y="0"/>
          <a:ext cx="0" cy="0"/>
          <a:chOff x="0" y="0"/>
          <a:chExt cx="0" cy="0"/>
        </a:xfrm>
      </p:grpSpPr>
      <p:sp>
        <p:nvSpPr>
          <p:cNvPr id="2792" name="Google Shape;2792;g1033a437e16_0_189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3" name="Google Shape;2793;g1033a437e16_0_189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7"/>
        <p:cNvGrpSpPr/>
        <p:nvPr/>
      </p:nvGrpSpPr>
      <p:grpSpPr>
        <a:xfrm>
          <a:off x="0" y="0"/>
          <a:ext cx="0" cy="0"/>
          <a:chOff x="0" y="0"/>
          <a:chExt cx="0" cy="0"/>
        </a:xfrm>
      </p:grpSpPr>
      <p:sp>
        <p:nvSpPr>
          <p:cNvPr id="2798" name="Google Shape;2798;g104479bea05_0_18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9" name="Google Shape;2799;g104479bea05_0_1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9"/>
        <p:cNvGrpSpPr/>
        <p:nvPr/>
      </p:nvGrpSpPr>
      <p:grpSpPr>
        <a:xfrm>
          <a:off x="0" y="0"/>
          <a:ext cx="0" cy="0"/>
          <a:chOff x="0" y="0"/>
          <a:chExt cx="0" cy="0"/>
        </a:xfrm>
      </p:grpSpPr>
      <p:sp>
        <p:nvSpPr>
          <p:cNvPr id="2990" name="Google Shape;2990;g1033a437e16_0_96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1" name="Google Shape;2991;g1033a437e16_0_96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6"/>
        <p:cNvGrpSpPr/>
        <p:nvPr/>
      </p:nvGrpSpPr>
      <p:grpSpPr>
        <a:xfrm>
          <a:off x="0" y="0"/>
          <a:ext cx="0" cy="0"/>
          <a:chOff x="0" y="0"/>
          <a:chExt cx="0" cy="0"/>
        </a:xfrm>
      </p:grpSpPr>
      <p:sp>
        <p:nvSpPr>
          <p:cNvPr id="2997" name="Google Shape;2997;g1033a437e16_0_9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8" name="Google Shape;2998;g1033a437e16_0_9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3"/>
        <p:cNvGrpSpPr/>
        <p:nvPr/>
      </p:nvGrpSpPr>
      <p:grpSpPr>
        <a:xfrm>
          <a:off x="0" y="0"/>
          <a:ext cx="0" cy="0"/>
          <a:chOff x="0" y="0"/>
          <a:chExt cx="0" cy="0"/>
        </a:xfrm>
      </p:grpSpPr>
      <p:sp>
        <p:nvSpPr>
          <p:cNvPr id="3004" name="Google Shape;3004;g1033a437e16_0_96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5" name="Google Shape;3005;g1033a437e16_0_96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2"/>
        <p:cNvGrpSpPr/>
        <p:nvPr/>
      </p:nvGrpSpPr>
      <p:grpSpPr>
        <a:xfrm>
          <a:off x="0" y="0"/>
          <a:ext cx="0" cy="0"/>
          <a:chOff x="0" y="0"/>
          <a:chExt cx="0" cy="0"/>
        </a:xfrm>
      </p:grpSpPr>
      <p:sp>
        <p:nvSpPr>
          <p:cNvPr id="3023" name="Google Shape;3023;g1033a437e16_0_97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4" name="Google Shape;3024;g1033a437e16_0_97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8"/>
        <p:cNvGrpSpPr/>
        <p:nvPr/>
      </p:nvGrpSpPr>
      <p:grpSpPr>
        <a:xfrm>
          <a:off x="0" y="0"/>
          <a:ext cx="0" cy="0"/>
          <a:chOff x="0" y="0"/>
          <a:chExt cx="0" cy="0"/>
        </a:xfrm>
      </p:grpSpPr>
      <p:sp>
        <p:nvSpPr>
          <p:cNvPr id="3039" name="Google Shape;3039;g1033a437e16_0_97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0" name="Google Shape;3040;g1033a437e16_0_97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7"/>
        <p:cNvGrpSpPr/>
        <p:nvPr/>
      </p:nvGrpSpPr>
      <p:grpSpPr>
        <a:xfrm>
          <a:off x="0" y="0"/>
          <a:ext cx="0" cy="0"/>
          <a:chOff x="0" y="0"/>
          <a:chExt cx="0" cy="0"/>
        </a:xfrm>
      </p:grpSpPr>
      <p:sp>
        <p:nvSpPr>
          <p:cNvPr id="3378" name="Google Shape;3378;g1033a437e16_0_100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9" name="Google Shape;3379;g1033a437e16_0_100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5"/>
        <p:cNvGrpSpPr/>
        <p:nvPr/>
      </p:nvGrpSpPr>
      <p:grpSpPr>
        <a:xfrm>
          <a:off x="0" y="0"/>
          <a:ext cx="0" cy="0"/>
          <a:chOff x="0" y="0"/>
          <a:chExt cx="0" cy="0"/>
        </a:xfrm>
      </p:grpSpPr>
      <p:sp>
        <p:nvSpPr>
          <p:cNvPr id="2266" name="Google Shape;2266;gfa9435a939_0_4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7" name="Google Shape;2267;gfa9435a939_0_4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4"/>
        <p:cNvGrpSpPr/>
        <p:nvPr/>
      </p:nvGrpSpPr>
      <p:grpSpPr>
        <a:xfrm>
          <a:off x="0" y="0"/>
          <a:ext cx="0" cy="0"/>
          <a:chOff x="0" y="0"/>
          <a:chExt cx="0" cy="0"/>
        </a:xfrm>
      </p:grpSpPr>
      <p:sp>
        <p:nvSpPr>
          <p:cNvPr id="6165" name="Google Shape;6165;g1033a437e16_0_128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6" name="Google Shape;6166;g1033a437e16_0_128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3"/>
        <p:cNvGrpSpPr/>
        <p:nvPr/>
      </p:nvGrpSpPr>
      <p:grpSpPr>
        <a:xfrm>
          <a:off x="0" y="0"/>
          <a:ext cx="0" cy="0"/>
          <a:chOff x="0" y="0"/>
          <a:chExt cx="0" cy="0"/>
        </a:xfrm>
      </p:grpSpPr>
      <p:sp>
        <p:nvSpPr>
          <p:cNvPr id="6584" name="Google Shape;6584;g1033a437e16_0_13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5" name="Google Shape;6585;g1033a437e16_0_13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3"/>
        <p:cNvGrpSpPr/>
        <p:nvPr/>
      </p:nvGrpSpPr>
      <p:grpSpPr>
        <a:xfrm>
          <a:off x="0" y="0"/>
          <a:ext cx="0" cy="0"/>
          <a:chOff x="0" y="0"/>
          <a:chExt cx="0" cy="0"/>
        </a:xfrm>
      </p:grpSpPr>
      <p:sp>
        <p:nvSpPr>
          <p:cNvPr id="6754" name="Google Shape;6754;g1033a437e16_0_134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5" name="Google Shape;6755;g1033a437e16_0_13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8"/>
        <p:cNvGrpSpPr/>
        <p:nvPr/>
      </p:nvGrpSpPr>
      <p:grpSpPr>
        <a:xfrm>
          <a:off x="0" y="0"/>
          <a:ext cx="0" cy="0"/>
          <a:chOff x="0" y="0"/>
          <a:chExt cx="0" cy="0"/>
        </a:xfrm>
      </p:grpSpPr>
      <p:sp>
        <p:nvSpPr>
          <p:cNvPr id="7159" name="Google Shape;7159;g1033a437e16_0_138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0" name="Google Shape;7160;g1033a437e16_0_138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8"/>
        <p:cNvGrpSpPr/>
        <p:nvPr/>
      </p:nvGrpSpPr>
      <p:grpSpPr>
        <a:xfrm>
          <a:off x="0" y="0"/>
          <a:ext cx="0" cy="0"/>
          <a:chOff x="0" y="0"/>
          <a:chExt cx="0" cy="0"/>
        </a:xfrm>
      </p:grpSpPr>
      <p:sp>
        <p:nvSpPr>
          <p:cNvPr id="7539" name="Google Shape;7539;g1033a437e16_0_14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0" name="Google Shape;7540;g1033a437e16_0_14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52"/>
        <p:cNvGrpSpPr/>
        <p:nvPr/>
      </p:nvGrpSpPr>
      <p:grpSpPr>
        <a:xfrm>
          <a:off x="0" y="0"/>
          <a:ext cx="0" cy="0"/>
          <a:chOff x="0" y="0"/>
          <a:chExt cx="0" cy="0"/>
        </a:xfrm>
      </p:grpSpPr>
      <p:sp>
        <p:nvSpPr>
          <p:cNvPr id="7953" name="Google Shape;7953;g1033a437e16_0_146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54" name="Google Shape;7954;g1033a437e16_0_14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13"/>
        <p:cNvGrpSpPr/>
        <p:nvPr/>
      </p:nvGrpSpPr>
      <p:grpSpPr>
        <a:xfrm>
          <a:off x="0" y="0"/>
          <a:ext cx="0" cy="0"/>
          <a:chOff x="0" y="0"/>
          <a:chExt cx="0" cy="0"/>
        </a:xfrm>
      </p:grpSpPr>
      <p:sp>
        <p:nvSpPr>
          <p:cNvPr id="8314" name="Google Shape;8314;g1033a437e16_0_149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5" name="Google Shape;8315;g1033a437e16_0_14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23"/>
        <p:cNvGrpSpPr/>
        <p:nvPr/>
      </p:nvGrpSpPr>
      <p:grpSpPr>
        <a:xfrm>
          <a:off x="0" y="0"/>
          <a:ext cx="0" cy="0"/>
          <a:chOff x="0" y="0"/>
          <a:chExt cx="0" cy="0"/>
        </a:xfrm>
      </p:grpSpPr>
      <p:sp>
        <p:nvSpPr>
          <p:cNvPr id="8824" name="Google Shape;8824;g1033a437e16_0_155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5" name="Google Shape;8825;g1033a437e16_0_155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43"/>
        <p:cNvGrpSpPr/>
        <p:nvPr/>
      </p:nvGrpSpPr>
      <p:grpSpPr>
        <a:xfrm>
          <a:off x="0" y="0"/>
          <a:ext cx="0" cy="0"/>
          <a:chOff x="0" y="0"/>
          <a:chExt cx="0" cy="0"/>
        </a:xfrm>
      </p:grpSpPr>
      <p:sp>
        <p:nvSpPr>
          <p:cNvPr id="9444" name="Google Shape;9444;g1033a437e16_0_161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5" name="Google Shape;9445;g1033a437e16_0_16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7"/>
        <p:cNvGrpSpPr/>
        <p:nvPr/>
      </p:nvGrpSpPr>
      <p:grpSpPr>
        <a:xfrm>
          <a:off x="0" y="0"/>
          <a:ext cx="0" cy="0"/>
          <a:chOff x="0" y="0"/>
          <a:chExt cx="0" cy="0"/>
        </a:xfrm>
      </p:grpSpPr>
      <p:sp>
        <p:nvSpPr>
          <p:cNvPr id="10038" name="Google Shape;10038;g1033a437e16_0_167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9" name="Google Shape;10039;g1033a437e16_0_167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1"/>
        <p:cNvGrpSpPr/>
        <p:nvPr/>
      </p:nvGrpSpPr>
      <p:grpSpPr>
        <a:xfrm>
          <a:off x="0" y="0"/>
          <a:ext cx="0" cy="0"/>
          <a:chOff x="0" y="0"/>
          <a:chExt cx="0" cy="0"/>
        </a:xfrm>
      </p:grpSpPr>
      <p:sp>
        <p:nvSpPr>
          <p:cNvPr id="2272" name="Google Shape;2272;g1033a437e1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3" name="Google Shape;2273;g1033a437e1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58"/>
        <p:cNvGrpSpPr/>
        <p:nvPr/>
      </p:nvGrpSpPr>
      <p:grpSpPr>
        <a:xfrm>
          <a:off x="0" y="0"/>
          <a:ext cx="0" cy="0"/>
          <a:chOff x="0" y="0"/>
          <a:chExt cx="0" cy="0"/>
        </a:xfrm>
      </p:grpSpPr>
      <p:sp>
        <p:nvSpPr>
          <p:cNvPr id="10359" name="Google Shape;10359;g1033a437e16_0_170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0" name="Google Shape;10360;g1033a437e16_0_170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66"/>
        <p:cNvGrpSpPr/>
        <p:nvPr/>
      </p:nvGrpSpPr>
      <p:grpSpPr>
        <a:xfrm>
          <a:off x="0" y="0"/>
          <a:ext cx="0" cy="0"/>
          <a:chOff x="0" y="0"/>
          <a:chExt cx="0" cy="0"/>
        </a:xfrm>
      </p:grpSpPr>
      <p:sp>
        <p:nvSpPr>
          <p:cNvPr id="10667" name="Google Shape;10667;g1033a437e16_0_189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68" name="Google Shape;10668;g1033a437e16_0_18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7"/>
        <p:cNvGrpSpPr/>
        <p:nvPr/>
      </p:nvGrpSpPr>
      <p:grpSpPr>
        <a:xfrm>
          <a:off x="0" y="0"/>
          <a:ext cx="0" cy="0"/>
          <a:chOff x="0" y="0"/>
          <a:chExt cx="0" cy="0"/>
        </a:xfrm>
      </p:grpSpPr>
      <p:sp>
        <p:nvSpPr>
          <p:cNvPr id="2278" name="Google Shape;2278;g1033a437e1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9" name="Google Shape;2279;g1033a437e1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1"/>
        <p:cNvGrpSpPr/>
        <p:nvPr/>
      </p:nvGrpSpPr>
      <p:grpSpPr>
        <a:xfrm>
          <a:off x="0" y="0"/>
          <a:ext cx="0" cy="0"/>
          <a:chOff x="0" y="0"/>
          <a:chExt cx="0" cy="0"/>
        </a:xfrm>
      </p:grpSpPr>
      <p:sp>
        <p:nvSpPr>
          <p:cNvPr id="2302" name="Google Shape;2302;g1033a437e16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3" name="Google Shape;2303;g1033a437e1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8"/>
        <p:cNvGrpSpPr/>
        <p:nvPr/>
      </p:nvGrpSpPr>
      <p:grpSpPr>
        <a:xfrm>
          <a:off x="0" y="0"/>
          <a:ext cx="0" cy="0"/>
          <a:chOff x="0" y="0"/>
          <a:chExt cx="0" cy="0"/>
        </a:xfrm>
      </p:grpSpPr>
      <p:sp>
        <p:nvSpPr>
          <p:cNvPr id="2309" name="Google Shape;2309;g1033a437e16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0" name="Google Shape;2310;g1033a437e1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6"/>
        <p:cNvGrpSpPr/>
        <p:nvPr/>
      </p:nvGrpSpPr>
      <p:grpSpPr>
        <a:xfrm>
          <a:off x="0" y="0"/>
          <a:ext cx="0" cy="0"/>
          <a:chOff x="0" y="0"/>
          <a:chExt cx="0" cy="0"/>
        </a:xfrm>
      </p:grpSpPr>
      <p:sp>
        <p:nvSpPr>
          <p:cNvPr id="2317" name="Google Shape;2317;g1033a437e16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8" name="Google Shape;2318;g1033a437e16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773550" y="1139575"/>
            <a:ext cx="5597100" cy="2030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1"/>
              </a:buClr>
              <a:buSzPts val="6000"/>
              <a:buNone/>
              <a:defRPr sz="6000">
                <a:solidFill>
                  <a:schemeClr val="accent1"/>
                </a:solidFill>
              </a:defRPr>
            </a:lvl1pPr>
            <a:lvl2pPr lvl="1" algn="ctr" rtl="0">
              <a:spcBef>
                <a:spcPts val="0"/>
              </a:spcBef>
              <a:spcAft>
                <a:spcPts val="0"/>
              </a:spcAft>
              <a:buClr>
                <a:schemeClr val="accent1"/>
              </a:buClr>
              <a:buSzPts val="6000"/>
              <a:buNone/>
              <a:defRPr sz="6000">
                <a:solidFill>
                  <a:schemeClr val="accent1"/>
                </a:solidFill>
              </a:defRPr>
            </a:lvl2pPr>
            <a:lvl3pPr lvl="2" algn="ctr" rtl="0">
              <a:spcBef>
                <a:spcPts val="0"/>
              </a:spcBef>
              <a:spcAft>
                <a:spcPts val="0"/>
              </a:spcAft>
              <a:buClr>
                <a:schemeClr val="accent1"/>
              </a:buClr>
              <a:buSzPts val="6000"/>
              <a:buNone/>
              <a:defRPr sz="6000">
                <a:solidFill>
                  <a:schemeClr val="accent1"/>
                </a:solidFill>
              </a:defRPr>
            </a:lvl3pPr>
            <a:lvl4pPr lvl="3" algn="ctr" rtl="0">
              <a:spcBef>
                <a:spcPts val="0"/>
              </a:spcBef>
              <a:spcAft>
                <a:spcPts val="0"/>
              </a:spcAft>
              <a:buClr>
                <a:schemeClr val="accent1"/>
              </a:buClr>
              <a:buSzPts val="6000"/>
              <a:buNone/>
              <a:defRPr sz="6000">
                <a:solidFill>
                  <a:schemeClr val="accent1"/>
                </a:solidFill>
              </a:defRPr>
            </a:lvl4pPr>
            <a:lvl5pPr lvl="4" algn="ctr" rtl="0">
              <a:spcBef>
                <a:spcPts val="0"/>
              </a:spcBef>
              <a:spcAft>
                <a:spcPts val="0"/>
              </a:spcAft>
              <a:buClr>
                <a:schemeClr val="accent1"/>
              </a:buClr>
              <a:buSzPts val="6000"/>
              <a:buNone/>
              <a:defRPr sz="6000">
                <a:solidFill>
                  <a:schemeClr val="accent1"/>
                </a:solidFill>
              </a:defRPr>
            </a:lvl5pPr>
            <a:lvl6pPr lvl="5" algn="ctr" rtl="0">
              <a:spcBef>
                <a:spcPts val="0"/>
              </a:spcBef>
              <a:spcAft>
                <a:spcPts val="0"/>
              </a:spcAft>
              <a:buClr>
                <a:schemeClr val="accent1"/>
              </a:buClr>
              <a:buSzPts val="6000"/>
              <a:buNone/>
              <a:defRPr sz="6000">
                <a:solidFill>
                  <a:schemeClr val="accent1"/>
                </a:solidFill>
              </a:defRPr>
            </a:lvl6pPr>
            <a:lvl7pPr lvl="6" algn="ctr" rtl="0">
              <a:spcBef>
                <a:spcPts val="0"/>
              </a:spcBef>
              <a:spcAft>
                <a:spcPts val="0"/>
              </a:spcAft>
              <a:buClr>
                <a:schemeClr val="accent1"/>
              </a:buClr>
              <a:buSzPts val="6000"/>
              <a:buNone/>
              <a:defRPr sz="6000">
                <a:solidFill>
                  <a:schemeClr val="accent1"/>
                </a:solidFill>
              </a:defRPr>
            </a:lvl7pPr>
            <a:lvl8pPr lvl="7" algn="ctr" rtl="0">
              <a:spcBef>
                <a:spcPts val="0"/>
              </a:spcBef>
              <a:spcAft>
                <a:spcPts val="0"/>
              </a:spcAft>
              <a:buClr>
                <a:schemeClr val="accent1"/>
              </a:buClr>
              <a:buSzPts val="6000"/>
              <a:buNone/>
              <a:defRPr sz="6000">
                <a:solidFill>
                  <a:schemeClr val="accent1"/>
                </a:solidFill>
              </a:defRPr>
            </a:lvl8pPr>
            <a:lvl9pPr lvl="8" algn="ctr" rtl="0">
              <a:spcBef>
                <a:spcPts val="0"/>
              </a:spcBef>
              <a:spcAft>
                <a:spcPts val="0"/>
              </a:spcAft>
              <a:buClr>
                <a:schemeClr val="accent1"/>
              </a:buClr>
              <a:buSzPts val="6000"/>
              <a:buNone/>
              <a:defRPr sz="6000">
                <a:solidFill>
                  <a:schemeClr val="accent1"/>
                </a:solidFill>
              </a:defRPr>
            </a:lvl9pPr>
          </a:lstStyle>
          <a:p>
            <a:endParaRPr/>
          </a:p>
        </p:txBody>
      </p:sp>
      <p:sp>
        <p:nvSpPr>
          <p:cNvPr id="10" name="Google Shape;10;p2"/>
          <p:cNvSpPr txBox="1">
            <a:spLocks noGrp="1"/>
          </p:cNvSpPr>
          <p:nvPr>
            <p:ph type="subTitle" idx="1"/>
          </p:nvPr>
        </p:nvSpPr>
        <p:spPr>
          <a:xfrm>
            <a:off x="3574152" y="3170275"/>
            <a:ext cx="1995900" cy="52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800"/>
              <a:buNone/>
              <a:defRPr>
                <a:solidFill>
                  <a:schemeClr val="accent1"/>
                </a:solidFill>
              </a:defRPr>
            </a:lvl1pPr>
            <a:lvl2pPr lvl="1" algn="ctr" rtl="0">
              <a:lnSpc>
                <a:spcPct val="100000"/>
              </a:lnSpc>
              <a:spcBef>
                <a:spcPts val="0"/>
              </a:spcBef>
              <a:spcAft>
                <a:spcPts val="0"/>
              </a:spcAft>
              <a:buClr>
                <a:schemeClr val="accent1"/>
              </a:buClr>
              <a:buSzPts val="1800"/>
              <a:buNone/>
              <a:defRPr sz="1800">
                <a:solidFill>
                  <a:schemeClr val="accent1"/>
                </a:solidFill>
              </a:defRPr>
            </a:lvl2pPr>
            <a:lvl3pPr lvl="2" algn="ctr" rtl="0">
              <a:lnSpc>
                <a:spcPct val="100000"/>
              </a:lnSpc>
              <a:spcBef>
                <a:spcPts val="0"/>
              </a:spcBef>
              <a:spcAft>
                <a:spcPts val="0"/>
              </a:spcAft>
              <a:buClr>
                <a:schemeClr val="accent1"/>
              </a:buClr>
              <a:buSzPts val="1800"/>
              <a:buNone/>
              <a:defRPr sz="1800">
                <a:solidFill>
                  <a:schemeClr val="accent1"/>
                </a:solidFill>
              </a:defRPr>
            </a:lvl3pPr>
            <a:lvl4pPr lvl="3" algn="ctr" rtl="0">
              <a:lnSpc>
                <a:spcPct val="100000"/>
              </a:lnSpc>
              <a:spcBef>
                <a:spcPts val="0"/>
              </a:spcBef>
              <a:spcAft>
                <a:spcPts val="0"/>
              </a:spcAft>
              <a:buClr>
                <a:schemeClr val="accent1"/>
              </a:buClr>
              <a:buSzPts val="1800"/>
              <a:buNone/>
              <a:defRPr sz="1800">
                <a:solidFill>
                  <a:schemeClr val="accent1"/>
                </a:solidFill>
              </a:defRPr>
            </a:lvl4pPr>
            <a:lvl5pPr lvl="4" algn="ctr" rtl="0">
              <a:lnSpc>
                <a:spcPct val="100000"/>
              </a:lnSpc>
              <a:spcBef>
                <a:spcPts val="0"/>
              </a:spcBef>
              <a:spcAft>
                <a:spcPts val="0"/>
              </a:spcAft>
              <a:buClr>
                <a:schemeClr val="accent1"/>
              </a:buClr>
              <a:buSzPts val="1800"/>
              <a:buNone/>
              <a:defRPr sz="1800">
                <a:solidFill>
                  <a:schemeClr val="accent1"/>
                </a:solidFill>
              </a:defRPr>
            </a:lvl5pPr>
            <a:lvl6pPr lvl="5" algn="ctr" rtl="0">
              <a:lnSpc>
                <a:spcPct val="100000"/>
              </a:lnSpc>
              <a:spcBef>
                <a:spcPts val="0"/>
              </a:spcBef>
              <a:spcAft>
                <a:spcPts val="0"/>
              </a:spcAft>
              <a:buClr>
                <a:schemeClr val="accent1"/>
              </a:buClr>
              <a:buSzPts val="1800"/>
              <a:buNone/>
              <a:defRPr sz="1800">
                <a:solidFill>
                  <a:schemeClr val="accent1"/>
                </a:solidFill>
              </a:defRPr>
            </a:lvl6pPr>
            <a:lvl7pPr lvl="6" algn="ctr" rtl="0">
              <a:lnSpc>
                <a:spcPct val="100000"/>
              </a:lnSpc>
              <a:spcBef>
                <a:spcPts val="0"/>
              </a:spcBef>
              <a:spcAft>
                <a:spcPts val="0"/>
              </a:spcAft>
              <a:buClr>
                <a:schemeClr val="accent1"/>
              </a:buClr>
              <a:buSzPts val="1800"/>
              <a:buNone/>
              <a:defRPr sz="1800">
                <a:solidFill>
                  <a:schemeClr val="accent1"/>
                </a:solidFill>
              </a:defRPr>
            </a:lvl7pPr>
            <a:lvl8pPr lvl="7" algn="ctr" rtl="0">
              <a:lnSpc>
                <a:spcPct val="100000"/>
              </a:lnSpc>
              <a:spcBef>
                <a:spcPts val="0"/>
              </a:spcBef>
              <a:spcAft>
                <a:spcPts val="0"/>
              </a:spcAft>
              <a:buClr>
                <a:schemeClr val="accent1"/>
              </a:buClr>
              <a:buSzPts val="1800"/>
              <a:buNone/>
              <a:defRPr sz="1800">
                <a:solidFill>
                  <a:schemeClr val="accent1"/>
                </a:solidFill>
              </a:defRPr>
            </a:lvl8pPr>
            <a:lvl9pPr lvl="8" algn="ctr" rtl="0">
              <a:lnSpc>
                <a:spcPct val="100000"/>
              </a:lnSpc>
              <a:spcBef>
                <a:spcPts val="0"/>
              </a:spcBef>
              <a:spcAft>
                <a:spcPts val="0"/>
              </a:spcAft>
              <a:buClr>
                <a:schemeClr val="accent1"/>
              </a:buClr>
              <a:buSzPts val="1800"/>
              <a:buNone/>
              <a:defRPr sz="1800">
                <a:solidFill>
                  <a:schemeClr val="accent1"/>
                </a:solidFill>
              </a:defRPr>
            </a:lvl9pPr>
          </a:lstStyle>
          <a:p>
            <a:endParaRPr/>
          </a:p>
        </p:txBody>
      </p:sp>
      <p:sp>
        <p:nvSpPr>
          <p:cNvPr id="11" name="Google Shape;11;p2"/>
          <p:cNvSpPr txBox="1">
            <a:spLocks noGrp="1"/>
          </p:cNvSpPr>
          <p:nvPr>
            <p:ph type="subTitle" idx="2"/>
          </p:nvPr>
        </p:nvSpPr>
        <p:spPr>
          <a:xfrm>
            <a:off x="6949525" y="767275"/>
            <a:ext cx="1330800" cy="52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2"/>
              </a:buClr>
              <a:buSzPts val="1800"/>
              <a:buFont typeface="Krona One"/>
              <a:buNone/>
              <a:defRPr>
                <a:solidFill>
                  <a:schemeClr val="lt2"/>
                </a:solidFill>
                <a:latin typeface="Krona One"/>
                <a:ea typeface="Krona One"/>
                <a:cs typeface="Krona One"/>
                <a:sym typeface="Krona One"/>
              </a:defRPr>
            </a:lvl1pPr>
            <a:lvl2pPr lvl="1" algn="ctr" rtl="0">
              <a:lnSpc>
                <a:spcPct val="100000"/>
              </a:lnSpc>
              <a:spcBef>
                <a:spcPts val="0"/>
              </a:spcBef>
              <a:spcAft>
                <a:spcPts val="0"/>
              </a:spcAft>
              <a:buClr>
                <a:schemeClr val="lt2"/>
              </a:buClr>
              <a:buSzPts val="1800"/>
              <a:buFont typeface="Krona One"/>
              <a:buNone/>
              <a:defRPr sz="1800">
                <a:solidFill>
                  <a:schemeClr val="lt2"/>
                </a:solidFill>
                <a:latin typeface="Krona One"/>
                <a:ea typeface="Krona One"/>
                <a:cs typeface="Krona One"/>
                <a:sym typeface="Krona One"/>
              </a:defRPr>
            </a:lvl2pPr>
            <a:lvl3pPr lvl="2" algn="ctr" rtl="0">
              <a:lnSpc>
                <a:spcPct val="100000"/>
              </a:lnSpc>
              <a:spcBef>
                <a:spcPts val="0"/>
              </a:spcBef>
              <a:spcAft>
                <a:spcPts val="0"/>
              </a:spcAft>
              <a:buClr>
                <a:schemeClr val="lt2"/>
              </a:buClr>
              <a:buSzPts val="1800"/>
              <a:buFont typeface="Krona One"/>
              <a:buNone/>
              <a:defRPr sz="1800">
                <a:solidFill>
                  <a:schemeClr val="lt2"/>
                </a:solidFill>
                <a:latin typeface="Krona One"/>
                <a:ea typeface="Krona One"/>
                <a:cs typeface="Krona One"/>
                <a:sym typeface="Krona One"/>
              </a:defRPr>
            </a:lvl3pPr>
            <a:lvl4pPr lvl="3" algn="ctr" rtl="0">
              <a:lnSpc>
                <a:spcPct val="100000"/>
              </a:lnSpc>
              <a:spcBef>
                <a:spcPts val="0"/>
              </a:spcBef>
              <a:spcAft>
                <a:spcPts val="0"/>
              </a:spcAft>
              <a:buClr>
                <a:schemeClr val="lt2"/>
              </a:buClr>
              <a:buSzPts val="1800"/>
              <a:buFont typeface="Krona One"/>
              <a:buNone/>
              <a:defRPr sz="1800">
                <a:solidFill>
                  <a:schemeClr val="lt2"/>
                </a:solidFill>
                <a:latin typeface="Krona One"/>
                <a:ea typeface="Krona One"/>
                <a:cs typeface="Krona One"/>
                <a:sym typeface="Krona One"/>
              </a:defRPr>
            </a:lvl4pPr>
            <a:lvl5pPr lvl="4" algn="ctr" rtl="0">
              <a:lnSpc>
                <a:spcPct val="100000"/>
              </a:lnSpc>
              <a:spcBef>
                <a:spcPts val="0"/>
              </a:spcBef>
              <a:spcAft>
                <a:spcPts val="0"/>
              </a:spcAft>
              <a:buClr>
                <a:schemeClr val="lt2"/>
              </a:buClr>
              <a:buSzPts val="1800"/>
              <a:buFont typeface="Krona One"/>
              <a:buNone/>
              <a:defRPr sz="1800">
                <a:solidFill>
                  <a:schemeClr val="lt2"/>
                </a:solidFill>
                <a:latin typeface="Krona One"/>
                <a:ea typeface="Krona One"/>
                <a:cs typeface="Krona One"/>
                <a:sym typeface="Krona One"/>
              </a:defRPr>
            </a:lvl5pPr>
            <a:lvl6pPr lvl="5" algn="ctr" rtl="0">
              <a:lnSpc>
                <a:spcPct val="100000"/>
              </a:lnSpc>
              <a:spcBef>
                <a:spcPts val="0"/>
              </a:spcBef>
              <a:spcAft>
                <a:spcPts val="0"/>
              </a:spcAft>
              <a:buClr>
                <a:schemeClr val="lt2"/>
              </a:buClr>
              <a:buSzPts val="1800"/>
              <a:buFont typeface="Krona One"/>
              <a:buNone/>
              <a:defRPr sz="1800">
                <a:solidFill>
                  <a:schemeClr val="lt2"/>
                </a:solidFill>
                <a:latin typeface="Krona One"/>
                <a:ea typeface="Krona One"/>
                <a:cs typeface="Krona One"/>
                <a:sym typeface="Krona One"/>
              </a:defRPr>
            </a:lvl6pPr>
            <a:lvl7pPr lvl="6" algn="ctr" rtl="0">
              <a:lnSpc>
                <a:spcPct val="100000"/>
              </a:lnSpc>
              <a:spcBef>
                <a:spcPts val="0"/>
              </a:spcBef>
              <a:spcAft>
                <a:spcPts val="0"/>
              </a:spcAft>
              <a:buClr>
                <a:schemeClr val="lt2"/>
              </a:buClr>
              <a:buSzPts val="1800"/>
              <a:buFont typeface="Krona One"/>
              <a:buNone/>
              <a:defRPr sz="1800">
                <a:solidFill>
                  <a:schemeClr val="lt2"/>
                </a:solidFill>
                <a:latin typeface="Krona One"/>
                <a:ea typeface="Krona One"/>
                <a:cs typeface="Krona One"/>
                <a:sym typeface="Krona One"/>
              </a:defRPr>
            </a:lvl7pPr>
            <a:lvl8pPr lvl="7" algn="ctr" rtl="0">
              <a:lnSpc>
                <a:spcPct val="100000"/>
              </a:lnSpc>
              <a:spcBef>
                <a:spcPts val="0"/>
              </a:spcBef>
              <a:spcAft>
                <a:spcPts val="0"/>
              </a:spcAft>
              <a:buClr>
                <a:schemeClr val="lt2"/>
              </a:buClr>
              <a:buSzPts val="1800"/>
              <a:buFont typeface="Krona One"/>
              <a:buNone/>
              <a:defRPr sz="1800">
                <a:solidFill>
                  <a:schemeClr val="lt2"/>
                </a:solidFill>
                <a:latin typeface="Krona One"/>
                <a:ea typeface="Krona One"/>
                <a:cs typeface="Krona One"/>
                <a:sym typeface="Krona One"/>
              </a:defRPr>
            </a:lvl8pPr>
            <a:lvl9pPr lvl="8" algn="ctr" rtl="0">
              <a:lnSpc>
                <a:spcPct val="100000"/>
              </a:lnSpc>
              <a:spcBef>
                <a:spcPts val="0"/>
              </a:spcBef>
              <a:spcAft>
                <a:spcPts val="0"/>
              </a:spcAft>
              <a:buClr>
                <a:schemeClr val="lt2"/>
              </a:buClr>
              <a:buSzPts val="1800"/>
              <a:buFont typeface="Krona One"/>
              <a:buNone/>
              <a:defRPr sz="1800">
                <a:solidFill>
                  <a:schemeClr val="lt2"/>
                </a:solidFill>
                <a:latin typeface="Krona One"/>
                <a:ea typeface="Krona One"/>
                <a:cs typeface="Krona One"/>
                <a:sym typeface="Krona One"/>
              </a:defRPr>
            </a:lvl9pPr>
          </a:lstStyle>
          <a:p>
            <a:endParaRPr/>
          </a:p>
        </p:txBody>
      </p:sp>
      <p:sp>
        <p:nvSpPr>
          <p:cNvPr id="12" name="Google Shape;12;p2"/>
          <p:cNvSpPr/>
          <p:nvPr/>
        </p:nvSpPr>
        <p:spPr>
          <a:xfrm>
            <a:off x="-1580125" y="-459525"/>
            <a:ext cx="3402000" cy="1991400"/>
          </a:xfrm>
          <a:prstGeom prst="rect">
            <a:avLst/>
          </a:prstGeom>
          <a:noFill/>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 name="Google Shape;13;p2"/>
          <p:cNvGrpSpPr/>
          <p:nvPr/>
        </p:nvGrpSpPr>
        <p:grpSpPr>
          <a:xfrm>
            <a:off x="7661947" y="3116179"/>
            <a:ext cx="858417" cy="858417"/>
            <a:chOff x="1190625" y="238125"/>
            <a:chExt cx="4732175" cy="4732175"/>
          </a:xfrm>
        </p:grpSpPr>
        <p:sp>
          <p:nvSpPr>
            <p:cNvPr id="14" name="Google Shape;14;p2"/>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a:off x="7661939" y="4337571"/>
            <a:ext cx="2272108" cy="1610374"/>
            <a:chOff x="238125" y="328675"/>
            <a:chExt cx="7087050" cy="5023000"/>
          </a:xfrm>
        </p:grpSpPr>
        <p:sp>
          <p:nvSpPr>
            <p:cNvPr id="17" name="Google Shape;17;p2"/>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rot="-5400000">
            <a:off x="2273288" y="3638067"/>
            <a:ext cx="586982" cy="1919646"/>
            <a:chOff x="2991950" y="238125"/>
            <a:chExt cx="1589875" cy="5199475"/>
          </a:xfrm>
        </p:grpSpPr>
        <p:sp>
          <p:nvSpPr>
            <p:cNvPr id="22" name="Google Shape;22;p2"/>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2"/>
          <p:cNvGrpSpPr/>
          <p:nvPr/>
        </p:nvGrpSpPr>
        <p:grpSpPr>
          <a:xfrm>
            <a:off x="381918" y="426612"/>
            <a:ext cx="1038172" cy="712975"/>
            <a:chOff x="238125" y="409275"/>
            <a:chExt cx="6953600" cy="4775450"/>
          </a:xfrm>
        </p:grpSpPr>
        <p:sp>
          <p:nvSpPr>
            <p:cNvPr id="30" name="Google Shape;30;p2"/>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33;p2"/>
          <p:cNvGrpSpPr/>
          <p:nvPr/>
        </p:nvGrpSpPr>
        <p:grpSpPr>
          <a:xfrm rot="5400000">
            <a:off x="-497103" y="3911654"/>
            <a:ext cx="1931310" cy="653997"/>
            <a:chOff x="238125" y="1669400"/>
            <a:chExt cx="6987375" cy="2366125"/>
          </a:xfrm>
        </p:grpSpPr>
        <p:sp>
          <p:nvSpPr>
            <p:cNvPr id="34" name="Google Shape;34;p2"/>
            <p:cNvSpPr/>
            <p:nvPr/>
          </p:nvSpPr>
          <p:spPr>
            <a:xfrm>
              <a:off x="238125" y="1669400"/>
              <a:ext cx="6987375" cy="645775"/>
            </a:xfrm>
            <a:custGeom>
              <a:avLst/>
              <a:gdLst/>
              <a:ahLst/>
              <a:cxnLst/>
              <a:rect l="l" t="t" r="r" b="b"/>
              <a:pathLst>
                <a:path w="279495" h="25831" extrusionOk="0">
                  <a:moveTo>
                    <a:pt x="77290" y="0"/>
                  </a:moveTo>
                  <a:lnTo>
                    <a:pt x="36728" y="20180"/>
                  </a:lnTo>
                  <a:lnTo>
                    <a:pt x="0" y="1816"/>
                  </a:lnTo>
                  <a:lnTo>
                    <a:pt x="0" y="7467"/>
                  </a:lnTo>
                  <a:lnTo>
                    <a:pt x="36728" y="25830"/>
                  </a:lnTo>
                  <a:lnTo>
                    <a:pt x="77290" y="5650"/>
                  </a:lnTo>
                  <a:lnTo>
                    <a:pt x="117852" y="25830"/>
                  </a:lnTo>
                  <a:lnTo>
                    <a:pt x="158414" y="5650"/>
                  </a:lnTo>
                  <a:lnTo>
                    <a:pt x="198976" y="25830"/>
                  </a:lnTo>
                  <a:lnTo>
                    <a:pt x="239538" y="5650"/>
                  </a:lnTo>
                  <a:lnTo>
                    <a:pt x="279494" y="25629"/>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238125" y="2244525"/>
              <a:ext cx="6987375" cy="645775"/>
            </a:xfrm>
            <a:custGeom>
              <a:avLst/>
              <a:gdLst/>
              <a:ahLst/>
              <a:cxnLst/>
              <a:rect l="l" t="t" r="r" b="b"/>
              <a:pathLst>
                <a:path w="279495" h="25831" extrusionOk="0">
                  <a:moveTo>
                    <a:pt x="77290" y="0"/>
                  </a:moveTo>
                  <a:lnTo>
                    <a:pt x="36728" y="20180"/>
                  </a:lnTo>
                  <a:lnTo>
                    <a:pt x="0" y="1816"/>
                  </a:lnTo>
                  <a:lnTo>
                    <a:pt x="0" y="7467"/>
                  </a:lnTo>
                  <a:lnTo>
                    <a:pt x="36728" y="25831"/>
                  </a:lnTo>
                  <a:lnTo>
                    <a:pt x="77290" y="5651"/>
                  </a:lnTo>
                  <a:lnTo>
                    <a:pt x="117852" y="25831"/>
                  </a:lnTo>
                  <a:lnTo>
                    <a:pt x="158414" y="5651"/>
                  </a:lnTo>
                  <a:lnTo>
                    <a:pt x="198976" y="25831"/>
                  </a:lnTo>
                  <a:lnTo>
                    <a:pt x="239538" y="5651"/>
                  </a:lnTo>
                  <a:lnTo>
                    <a:pt x="279494" y="25427"/>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238125" y="2814600"/>
              <a:ext cx="6987375" cy="645800"/>
            </a:xfrm>
            <a:custGeom>
              <a:avLst/>
              <a:gdLst/>
              <a:ahLst/>
              <a:cxnLst/>
              <a:rect l="l" t="t" r="r" b="b"/>
              <a:pathLst>
                <a:path w="279495" h="25832" extrusionOk="0">
                  <a:moveTo>
                    <a:pt x="77290" y="1"/>
                  </a:moveTo>
                  <a:lnTo>
                    <a:pt x="36728" y="20181"/>
                  </a:lnTo>
                  <a:lnTo>
                    <a:pt x="0" y="2019"/>
                  </a:lnTo>
                  <a:lnTo>
                    <a:pt x="0" y="7669"/>
                  </a:lnTo>
                  <a:lnTo>
                    <a:pt x="36728" y="25831"/>
                  </a:lnTo>
                  <a:lnTo>
                    <a:pt x="77290" y="5651"/>
                  </a:lnTo>
                  <a:lnTo>
                    <a:pt x="117852" y="25831"/>
                  </a:lnTo>
                  <a:lnTo>
                    <a:pt x="158414" y="5651"/>
                  </a:lnTo>
                  <a:lnTo>
                    <a:pt x="198976" y="25831"/>
                  </a:lnTo>
                  <a:lnTo>
                    <a:pt x="239538" y="5651"/>
                  </a:lnTo>
                  <a:lnTo>
                    <a:pt x="279494" y="25629"/>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38125" y="3389725"/>
              <a:ext cx="6987375" cy="645800"/>
            </a:xfrm>
            <a:custGeom>
              <a:avLst/>
              <a:gdLst/>
              <a:ahLst/>
              <a:cxnLst/>
              <a:rect l="l" t="t" r="r" b="b"/>
              <a:pathLst>
                <a:path w="279495" h="25832" extrusionOk="0">
                  <a:moveTo>
                    <a:pt x="77290" y="1"/>
                  </a:moveTo>
                  <a:lnTo>
                    <a:pt x="36728" y="20181"/>
                  </a:lnTo>
                  <a:lnTo>
                    <a:pt x="0" y="1817"/>
                  </a:lnTo>
                  <a:lnTo>
                    <a:pt x="0" y="7468"/>
                  </a:lnTo>
                  <a:lnTo>
                    <a:pt x="36728" y="25831"/>
                  </a:lnTo>
                  <a:lnTo>
                    <a:pt x="77290" y="5651"/>
                  </a:lnTo>
                  <a:lnTo>
                    <a:pt x="117852" y="25831"/>
                  </a:lnTo>
                  <a:lnTo>
                    <a:pt x="158414" y="5651"/>
                  </a:lnTo>
                  <a:lnTo>
                    <a:pt x="198976" y="25831"/>
                  </a:lnTo>
                  <a:lnTo>
                    <a:pt x="239538" y="5651"/>
                  </a:lnTo>
                  <a:lnTo>
                    <a:pt x="279494" y="25630"/>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 name="Google Shape;38;p2"/>
          <p:cNvSpPr/>
          <p:nvPr/>
        </p:nvSpPr>
        <p:spPr>
          <a:xfrm>
            <a:off x="5735625" y="4127701"/>
            <a:ext cx="853880" cy="821444"/>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142850" y="-138050"/>
            <a:ext cx="858300" cy="11271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746"/>
        <p:cNvGrpSpPr/>
        <p:nvPr/>
      </p:nvGrpSpPr>
      <p:grpSpPr>
        <a:xfrm>
          <a:off x="0" y="0"/>
          <a:ext cx="0" cy="0"/>
          <a:chOff x="0" y="0"/>
          <a:chExt cx="0" cy="0"/>
        </a:xfrm>
      </p:grpSpPr>
      <p:sp>
        <p:nvSpPr>
          <p:cNvPr id="747" name="Google Shape;747;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48"/>
        <p:cNvGrpSpPr/>
        <p:nvPr/>
      </p:nvGrpSpPr>
      <p:grpSpPr>
        <a:xfrm>
          <a:off x="0" y="0"/>
          <a:ext cx="0" cy="0"/>
          <a:chOff x="0" y="0"/>
          <a:chExt cx="0" cy="0"/>
        </a:xfrm>
      </p:grpSpPr>
      <p:sp>
        <p:nvSpPr>
          <p:cNvPr id="749" name="Google Shape;749;p13"/>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50" name="Google Shape;750;p13"/>
          <p:cNvSpPr txBox="1">
            <a:spLocks noGrp="1"/>
          </p:cNvSpPr>
          <p:nvPr>
            <p:ph type="title" idx="2"/>
          </p:nvPr>
        </p:nvSpPr>
        <p:spPr>
          <a:xfrm>
            <a:off x="520175" y="1692225"/>
            <a:ext cx="2634000" cy="68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51" name="Google Shape;751;p13"/>
          <p:cNvSpPr txBox="1">
            <a:spLocks noGrp="1"/>
          </p:cNvSpPr>
          <p:nvPr>
            <p:ph type="subTitle" idx="1"/>
          </p:nvPr>
        </p:nvSpPr>
        <p:spPr>
          <a:xfrm>
            <a:off x="870875" y="2335919"/>
            <a:ext cx="1932600" cy="68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2" name="Google Shape;752;p13"/>
          <p:cNvSpPr txBox="1">
            <a:spLocks noGrp="1"/>
          </p:cNvSpPr>
          <p:nvPr>
            <p:ph type="title" idx="3"/>
          </p:nvPr>
        </p:nvSpPr>
        <p:spPr>
          <a:xfrm>
            <a:off x="3373950" y="1692225"/>
            <a:ext cx="2396100" cy="685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53" name="Google Shape;753;p13"/>
          <p:cNvSpPr txBox="1">
            <a:spLocks noGrp="1"/>
          </p:cNvSpPr>
          <p:nvPr>
            <p:ph type="subTitle" idx="4"/>
          </p:nvPr>
        </p:nvSpPr>
        <p:spPr>
          <a:xfrm>
            <a:off x="3605700" y="2331825"/>
            <a:ext cx="1932600" cy="68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4" name="Google Shape;754;p13"/>
          <p:cNvSpPr txBox="1">
            <a:spLocks noGrp="1"/>
          </p:cNvSpPr>
          <p:nvPr>
            <p:ph type="title" idx="5"/>
          </p:nvPr>
        </p:nvSpPr>
        <p:spPr>
          <a:xfrm>
            <a:off x="2006550" y="3461750"/>
            <a:ext cx="2396100" cy="68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55" name="Google Shape;755;p13"/>
          <p:cNvSpPr txBox="1">
            <a:spLocks noGrp="1"/>
          </p:cNvSpPr>
          <p:nvPr>
            <p:ph type="subTitle" idx="6"/>
          </p:nvPr>
        </p:nvSpPr>
        <p:spPr>
          <a:xfrm>
            <a:off x="2238300" y="4071350"/>
            <a:ext cx="1932600" cy="69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6" name="Google Shape;756;p13"/>
          <p:cNvSpPr txBox="1">
            <a:spLocks noGrp="1"/>
          </p:cNvSpPr>
          <p:nvPr>
            <p:ph type="title" idx="7"/>
          </p:nvPr>
        </p:nvSpPr>
        <p:spPr>
          <a:xfrm>
            <a:off x="6108775" y="1692225"/>
            <a:ext cx="2396100" cy="68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57" name="Google Shape;757;p13"/>
          <p:cNvSpPr txBox="1">
            <a:spLocks noGrp="1"/>
          </p:cNvSpPr>
          <p:nvPr>
            <p:ph type="subTitle" idx="8"/>
          </p:nvPr>
        </p:nvSpPr>
        <p:spPr>
          <a:xfrm>
            <a:off x="6340525" y="2336962"/>
            <a:ext cx="1932600" cy="688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8" name="Google Shape;758;p13"/>
          <p:cNvSpPr txBox="1">
            <a:spLocks noGrp="1"/>
          </p:cNvSpPr>
          <p:nvPr>
            <p:ph type="title" idx="9"/>
          </p:nvPr>
        </p:nvSpPr>
        <p:spPr>
          <a:xfrm>
            <a:off x="4741375" y="3461750"/>
            <a:ext cx="2396100" cy="68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759" name="Google Shape;759;p13"/>
          <p:cNvSpPr txBox="1">
            <a:spLocks noGrp="1"/>
          </p:cNvSpPr>
          <p:nvPr>
            <p:ph type="subTitle" idx="13"/>
          </p:nvPr>
        </p:nvSpPr>
        <p:spPr>
          <a:xfrm>
            <a:off x="4973125" y="4072398"/>
            <a:ext cx="1932600" cy="69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0" name="Google Shape;760;p13"/>
          <p:cNvSpPr txBox="1">
            <a:spLocks noGrp="1"/>
          </p:cNvSpPr>
          <p:nvPr>
            <p:ph type="title" idx="14" hasCustomPrompt="1"/>
          </p:nvPr>
        </p:nvSpPr>
        <p:spPr>
          <a:xfrm>
            <a:off x="1403975" y="1282075"/>
            <a:ext cx="866400" cy="46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61" name="Google Shape;761;p13"/>
          <p:cNvSpPr txBox="1">
            <a:spLocks noGrp="1"/>
          </p:cNvSpPr>
          <p:nvPr>
            <p:ph type="title" idx="15" hasCustomPrompt="1"/>
          </p:nvPr>
        </p:nvSpPr>
        <p:spPr>
          <a:xfrm>
            <a:off x="4138800" y="1282075"/>
            <a:ext cx="866400" cy="46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62" name="Google Shape;762;p13"/>
          <p:cNvSpPr txBox="1">
            <a:spLocks noGrp="1"/>
          </p:cNvSpPr>
          <p:nvPr>
            <p:ph type="title" idx="16" hasCustomPrompt="1"/>
          </p:nvPr>
        </p:nvSpPr>
        <p:spPr>
          <a:xfrm>
            <a:off x="2771400" y="3041375"/>
            <a:ext cx="866400" cy="46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63" name="Google Shape;763;p13"/>
          <p:cNvSpPr txBox="1">
            <a:spLocks noGrp="1"/>
          </p:cNvSpPr>
          <p:nvPr>
            <p:ph type="title" idx="17" hasCustomPrompt="1"/>
          </p:nvPr>
        </p:nvSpPr>
        <p:spPr>
          <a:xfrm>
            <a:off x="5506225" y="3041375"/>
            <a:ext cx="866400" cy="46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764" name="Google Shape;764;p13"/>
          <p:cNvSpPr txBox="1">
            <a:spLocks noGrp="1"/>
          </p:cNvSpPr>
          <p:nvPr>
            <p:ph type="title" idx="18" hasCustomPrompt="1"/>
          </p:nvPr>
        </p:nvSpPr>
        <p:spPr>
          <a:xfrm>
            <a:off x="6873625" y="1282075"/>
            <a:ext cx="866400" cy="460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grpSp>
        <p:nvGrpSpPr>
          <p:cNvPr id="765" name="Google Shape;765;p13"/>
          <p:cNvGrpSpPr/>
          <p:nvPr/>
        </p:nvGrpSpPr>
        <p:grpSpPr>
          <a:xfrm>
            <a:off x="234577" y="4068681"/>
            <a:ext cx="940940" cy="837400"/>
            <a:chOff x="883200" y="230650"/>
            <a:chExt cx="5880875" cy="5233750"/>
          </a:xfrm>
        </p:grpSpPr>
        <p:sp>
          <p:nvSpPr>
            <p:cNvPr id="766" name="Google Shape;766;p13"/>
            <p:cNvSpPr/>
            <p:nvPr/>
          </p:nvSpPr>
          <p:spPr>
            <a:xfrm>
              <a:off x="883200" y="230650"/>
              <a:ext cx="5876600" cy="5233750"/>
            </a:xfrm>
            <a:custGeom>
              <a:avLst/>
              <a:gdLst/>
              <a:ahLst/>
              <a:cxnLst/>
              <a:rect l="l" t="t" r="r" b="b"/>
              <a:pathLst>
                <a:path w="235064" h="209350" extrusionOk="0">
                  <a:moveTo>
                    <a:pt x="3160" y="0"/>
                  </a:moveTo>
                  <a:cubicBezTo>
                    <a:pt x="1580" y="0"/>
                    <a:pt x="0" y="1068"/>
                    <a:pt x="171" y="3202"/>
                  </a:cubicBezTo>
                  <a:lnTo>
                    <a:pt x="171" y="209337"/>
                  </a:lnTo>
                  <a:lnTo>
                    <a:pt x="230898" y="209337"/>
                  </a:lnTo>
                  <a:cubicBezTo>
                    <a:pt x="231005" y="209345"/>
                    <a:pt x="231109" y="209349"/>
                    <a:pt x="231210" y="209349"/>
                  </a:cubicBezTo>
                  <a:cubicBezTo>
                    <a:pt x="235063" y="209349"/>
                    <a:pt x="235063" y="203347"/>
                    <a:pt x="231210" y="203347"/>
                  </a:cubicBezTo>
                  <a:cubicBezTo>
                    <a:pt x="231109" y="203347"/>
                    <a:pt x="231005" y="203351"/>
                    <a:pt x="230898" y="203359"/>
                  </a:cubicBezTo>
                  <a:lnTo>
                    <a:pt x="6148" y="203359"/>
                  </a:lnTo>
                  <a:lnTo>
                    <a:pt x="6148" y="3202"/>
                  </a:lnTo>
                  <a:cubicBezTo>
                    <a:pt x="6319" y="1068"/>
                    <a:pt x="4739"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3"/>
            <p:cNvSpPr/>
            <p:nvPr/>
          </p:nvSpPr>
          <p:spPr>
            <a:xfrm>
              <a:off x="1382725" y="230650"/>
              <a:ext cx="5381350" cy="4789700"/>
            </a:xfrm>
            <a:custGeom>
              <a:avLst/>
              <a:gdLst/>
              <a:ahLst/>
              <a:cxnLst/>
              <a:rect l="l" t="t" r="r" b="b"/>
              <a:pathLst>
                <a:path w="215254" h="191588" extrusionOk="0">
                  <a:moveTo>
                    <a:pt x="3160" y="0"/>
                  </a:moveTo>
                  <a:cubicBezTo>
                    <a:pt x="1580" y="0"/>
                    <a:pt x="1" y="1068"/>
                    <a:pt x="172" y="3202"/>
                  </a:cubicBezTo>
                  <a:lnTo>
                    <a:pt x="172" y="191575"/>
                  </a:lnTo>
                  <a:lnTo>
                    <a:pt x="211088" y="191575"/>
                  </a:lnTo>
                  <a:cubicBezTo>
                    <a:pt x="211195" y="191584"/>
                    <a:pt x="211299" y="191588"/>
                    <a:pt x="211400" y="191588"/>
                  </a:cubicBezTo>
                  <a:cubicBezTo>
                    <a:pt x="215253" y="191588"/>
                    <a:pt x="215253" y="185585"/>
                    <a:pt x="211400" y="185585"/>
                  </a:cubicBezTo>
                  <a:cubicBezTo>
                    <a:pt x="211299" y="185585"/>
                    <a:pt x="211195" y="185589"/>
                    <a:pt x="211088" y="185598"/>
                  </a:cubicBezTo>
                  <a:lnTo>
                    <a:pt x="6149" y="185598"/>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3"/>
            <p:cNvSpPr/>
            <p:nvPr/>
          </p:nvSpPr>
          <p:spPr>
            <a:xfrm>
              <a:off x="1880125" y="230650"/>
              <a:ext cx="4873725" cy="4345350"/>
            </a:xfrm>
            <a:custGeom>
              <a:avLst/>
              <a:gdLst/>
              <a:ahLst/>
              <a:cxnLst/>
              <a:rect l="l" t="t" r="r" b="b"/>
              <a:pathLst>
                <a:path w="194949" h="173814" extrusionOk="0">
                  <a:moveTo>
                    <a:pt x="3160" y="0"/>
                  </a:moveTo>
                  <a:cubicBezTo>
                    <a:pt x="1581" y="0"/>
                    <a:pt x="1" y="1068"/>
                    <a:pt x="257" y="3202"/>
                  </a:cubicBezTo>
                  <a:lnTo>
                    <a:pt x="257" y="173814"/>
                  </a:lnTo>
                  <a:lnTo>
                    <a:pt x="191021" y="173814"/>
                  </a:lnTo>
                  <a:cubicBezTo>
                    <a:pt x="194949" y="173814"/>
                    <a:pt x="194949" y="167837"/>
                    <a:pt x="191021" y="167837"/>
                  </a:cubicBezTo>
                  <a:lnTo>
                    <a:pt x="6064" y="167837"/>
                  </a:lnTo>
                  <a:lnTo>
                    <a:pt x="6064"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3"/>
            <p:cNvSpPr/>
            <p:nvPr/>
          </p:nvSpPr>
          <p:spPr>
            <a:xfrm>
              <a:off x="2381800" y="230650"/>
              <a:ext cx="4372050" cy="3901325"/>
            </a:xfrm>
            <a:custGeom>
              <a:avLst/>
              <a:gdLst/>
              <a:ahLst/>
              <a:cxnLst/>
              <a:rect l="l" t="t" r="r" b="b"/>
              <a:pathLst>
                <a:path w="174882" h="156053" extrusionOk="0">
                  <a:moveTo>
                    <a:pt x="3160" y="0"/>
                  </a:moveTo>
                  <a:cubicBezTo>
                    <a:pt x="1581" y="0"/>
                    <a:pt x="1" y="1068"/>
                    <a:pt x="172" y="3202"/>
                  </a:cubicBezTo>
                  <a:lnTo>
                    <a:pt x="172" y="156053"/>
                  </a:lnTo>
                  <a:lnTo>
                    <a:pt x="170954" y="156053"/>
                  </a:lnTo>
                  <a:cubicBezTo>
                    <a:pt x="174882" y="156053"/>
                    <a:pt x="174882" y="150075"/>
                    <a:pt x="170954" y="150075"/>
                  </a:cubicBezTo>
                  <a:lnTo>
                    <a:pt x="6149" y="150075"/>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3"/>
            <p:cNvSpPr/>
            <p:nvPr/>
          </p:nvSpPr>
          <p:spPr>
            <a:xfrm>
              <a:off x="2877075" y="230650"/>
              <a:ext cx="3876775" cy="3457300"/>
            </a:xfrm>
            <a:custGeom>
              <a:avLst/>
              <a:gdLst/>
              <a:ahLst/>
              <a:cxnLst/>
              <a:rect l="l" t="t" r="r" b="b"/>
              <a:pathLst>
                <a:path w="155071" h="138292" extrusionOk="0">
                  <a:moveTo>
                    <a:pt x="3160" y="0"/>
                  </a:moveTo>
                  <a:cubicBezTo>
                    <a:pt x="1580" y="0"/>
                    <a:pt x="1" y="1068"/>
                    <a:pt x="171" y="3202"/>
                  </a:cubicBezTo>
                  <a:lnTo>
                    <a:pt x="171" y="138291"/>
                  </a:lnTo>
                  <a:lnTo>
                    <a:pt x="151143" y="138291"/>
                  </a:lnTo>
                  <a:cubicBezTo>
                    <a:pt x="155071" y="138291"/>
                    <a:pt x="155071" y="132314"/>
                    <a:pt x="151143" y="132314"/>
                  </a:cubicBezTo>
                  <a:lnTo>
                    <a:pt x="6149" y="132314"/>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 name="Google Shape;771;p13"/>
          <p:cNvGrpSpPr/>
          <p:nvPr/>
        </p:nvGrpSpPr>
        <p:grpSpPr>
          <a:xfrm>
            <a:off x="7707961" y="3878653"/>
            <a:ext cx="869694" cy="869694"/>
            <a:chOff x="1190625" y="238125"/>
            <a:chExt cx="5220250" cy="5220250"/>
          </a:xfrm>
        </p:grpSpPr>
        <p:sp>
          <p:nvSpPr>
            <p:cNvPr id="772" name="Google Shape;772;p13"/>
            <p:cNvSpPr/>
            <p:nvPr/>
          </p:nvSpPr>
          <p:spPr>
            <a:xfrm>
              <a:off x="2844300" y="238125"/>
              <a:ext cx="3566575" cy="3566550"/>
            </a:xfrm>
            <a:custGeom>
              <a:avLst/>
              <a:gdLst/>
              <a:ahLst/>
              <a:cxnLst/>
              <a:rect l="l" t="t" r="r" b="b"/>
              <a:pathLst>
                <a:path w="142663" h="142662" extrusionOk="0">
                  <a:moveTo>
                    <a:pt x="1" y="0"/>
                  </a:moveTo>
                  <a:lnTo>
                    <a:pt x="1" y="142662"/>
                  </a:lnTo>
                  <a:lnTo>
                    <a:pt x="142663" y="142662"/>
                  </a:lnTo>
                  <a:lnTo>
                    <a:pt x="142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3"/>
            <p:cNvSpPr/>
            <p:nvPr/>
          </p:nvSpPr>
          <p:spPr>
            <a:xfrm>
              <a:off x="1190625" y="1675850"/>
              <a:ext cx="3782525" cy="3782525"/>
            </a:xfrm>
            <a:custGeom>
              <a:avLst/>
              <a:gdLst/>
              <a:ahLst/>
              <a:cxnLst/>
              <a:rect l="l" t="t" r="r" b="b"/>
              <a:pathLst>
                <a:path w="151301" h="151301" extrusionOk="0">
                  <a:moveTo>
                    <a:pt x="142662" y="8639"/>
                  </a:moveTo>
                  <a:lnTo>
                    <a:pt x="142662" y="142662"/>
                  </a:lnTo>
                  <a:lnTo>
                    <a:pt x="8639" y="142662"/>
                  </a:lnTo>
                  <a:lnTo>
                    <a:pt x="8639" y="8639"/>
                  </a:lnTo>
                  <a:close/>
                  <a:moveTo>
                    <a:pt x="0" y="0"/>
                  </a:moveTo>
                  <a:lnTo>
                    <a:pt x="0" y="151301"/>
                  </a:lnTo>
                  <a:lnTo>
                    <a:pt x="151301" y="151301"/>
                  </a:lnTo>
                  <a:lnTo>
                    <a:pt x="151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13"/>
          <p:cNvGrpSpPr/>
          <p:nvPr/>
        </p:nvGrpSpPr>
        <p:grpSpPr>
          <a:xfrm>
            <a:off x="8130843" y="208156"/>
            <a:ext cx="810037" cy="810037"/>
            <a:chOff x="1190625" y="238125"/>
            <a:chExt cx="5195875" cy="5195875"/>
          </a:xfrm>
        </p:grpSpPr>
        <p:sp>
          <p:nvSpPr>
            <p:cNvPr id="775" name="Google Shape;775;p13"/>
            <p:cNvSpPr/>
            <p:nvPr/>
          </p:nvSpPr>
          <p:spPr>
            <a:xfrm>
              <a:off x="1190625" y="238125"/>
              <a:ext cx="5195875" cy="5195875"/>
            </a:xfrm>
            <a:custGeom>
              <a:avLst/>
              <a:gdLst/>
              <a:ahLst/>
              <a:cxnLst/>
              <a:rect l="l" t="t" r="r" b="b"/>
              <a:pathLst>
                <a:path w="207835" h="207835" extrusionOk="0">
                  <a:moveTo>
                    <a:pt x="103888" y="1361"/>
                  </a:moveTo>
                  <a:cubicBezTo>
                    <a:pt x="160505" y="1361"/>
                    <a:pt x="206474" y="47329"/>
                    <a:pt x="206474" y="103888"/>
                  </a:cubicBezTo>
                  <a:cubicBezTo>
                    <a:pt x="206474" y="160446"/>
                    <a:pt x="160505" y="206474"/>
                    <a:pt x="103888" y="206474"/>
                  </a:cubicBezTo>
                  <a:cubicBezTo>
                    <a:pt x="47329" y="206474"/>
                    <a:pt x="1361" y="160446"/>
                    <a:pt x="1361" y="103888"/>
                  </a:cubicBezTo>
                  <a:cubicBezTo>
                    <a:pt x="1361" y="47329"/>
                    <a:pt x="47329" y="1361"/>
                    <a:pt x="103888" y="1361"/>
                  </a:cubicBezTo>
                  <a:close/>
                  <a:moveTo>
                    <a:pt x="103888" y="0"/>
                  </a:moveTo>
                  <a:cubicBezTo>
                    <a:pt x="46619" y="0"/>
                    <a:pt x="0" y="46619"/>
                    <a:pt x="0" y="103888"/>
                  </a:cubicBezTo>
                  <a:cubicBezTo>
                    <a:pt x="0" y="161215"/>
                    <a:pt x="46619" y="207834"/>
                    <a:pt x="103888" y="207834"/>
                  </a:cubicBezTo>
                  <a:cubicBezTo>
                    <a:pt x="161215" y="207834"/>
                    <a:pt x="207834" y="161215"/>
                    <a:pt x="207834" y="103888"/>
                  </a:cubicBezTo>
                  <a:cubicBezTo>
                    <a:pt x="207834" y="46619"/>
                    <a:pt x="161215" y="0"/>
                    <a:pt x="10388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3"/>
            <p:cNvSpPr/>
            <p:nvPr/>
          </p:nvSpPr>
          <p:spPr>
            <a:xfrm>
              <a:off x="1323725" y="550775"/>
              <a:ext cx="4749225" cy="4569675"/>
            </a:xfrm>
            <a:custGeom>
              <a:avLst/>
              <a:gdLst/>
              <a:ahLst/>
              <a:cxnLst/>
              <a:rect l="l" t="t" r="r" b="b"/>
              <a:pathLst>
                <a:path w="189969" h="182787" extrusionOk="0">
                  <a:moveTo>
                    <a:pt x="98564" y="1338"/>
                  </a:moveTo>
                  <a:cubicBezTo>
                    <a:pt x="148318" y="1397"/>
                    <a:pt x="188607" y="41686"/>
                    <a:pt x="188667" y="91382"/>
                  </a:cubicBezTo>
                  <a:cubicBezTo>
                    <a:pt x="188607" y="127825"/>
                    <a:pt x="166718" y="160660"/>
                    <a:pt x="133055" y="174622"/>
                  </a:cubicBezTo>
                  <a:cubicBezTo>
                    <a:pt x="121915" y="179223"/>
                    <a:pt x="110218" y="181459"/>
                    <a:pt x="98620" y="181459"/>
                  </a:cubicBezTo>
                  <a:cubicBezTo>
                    <a:pt x="75170" y="181459"/>
                    <a:pt x="52125" y="172317"/>
                    <a:pt x="34906" y="155099"/>
                  </a:cubicBezTo>
                  <a:cubicBezTo>
                    <a:pt x="9171" y="129304"/>
                    <a:pt x="1480" y="90612"/>
                    <a:pt x="15383" y="56950"/>
                  </a:cubicBezTo>
                  <a:cubicBezTo>
                    <a:pt x="29345" y="23287"/>
                    <a:pt x="62179" y="1338"/>
                    <a:pt x="98564" y="1338"/>
                  </a:cubicBezTo>
                  <a:close/>
                  <a:moveTo>
                    <a:pt x="98607" y="1"/>
                  </a:moveTo>
                  <a:cubicBezTo>
                    <a:pt x="74817" y="1"/>
                    <a:pt x="51450" y="9286"/>
                    <a:pt x="33959" y="26777"/>
                  </a:cubicBezTo>
                  <a:cubicBezTo>
                    <a:pt x="7810" y="52927"/>
                    <a:pt x="1" y="92210"/>
                    <a:pt x="14140" y="126405"/>
                  </a:cubicBezTo>
                  <a:cubicBezTo>
                    <a:pt x="28280" y="160541"/>
                    <a:pt x="61647" y="182786"/>
                    <a:pt x="98564" y="182786"/>
                  </a:cubicBezTo>
                  <a:cubicBezTo>
                    <a:pt x="149028" y="182727"/>
                    <a:pt x="189909" y="141846"/>
                    <a:pt x="189968" y="91382"/>
                  </a:cubicBezTo>
                  <a:cubicBezTo>
                    <a:pt x="189968" y="54465"/>
                    <a:pt x="167723" y="21098"/>
                    <a:pt x="133587" y="6958"/>
                  </a:cubicBezTo>
                  <a:cubicBezTo>
                    <a:pt x="122265" y="2276"/>
                    <a:pt x="110384" y="1"/>
                    <a:pt x="9860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3"/>
            <p:cNvSpPr/>
            <p:nvPr/>
          </p:nvSpPr>
          <p:spPr>
            <a:xfrm>
              <a:off x="1662425" y="864775"/>
              <a:ext cx="4096950" cy="3942100"/>
            </a:xfrm>
            <a:custGeom>
              <a:avLst/>
              <a:gdLst/>
              <a:ahLst/>
              <a:cxnLst/>
              <a:rect l="l" t="t" r="r" b="b"/>
              <a:pathLst>
                <a:path w="163878" h="157684" extrusionOk="0">
                  <a:moveTo>
                    <a:pt x="85016" y="1320"/>
                  </a:moveTo>
                  <a:cubicBezTo>
                    <a:pt x="127849" y="1379"/>
                    <a:pt x="162517" y="36048"/>
                    <a:pt x="162576" y="78822"/>
                  </a:cubicBezTo>
                  <a:cubicBezTo>
                    <a:pt x="162576" y="110177"/>
                    <a:pt x="143704" y="138456"/>
                    <a:pt x="114715" y="150466"/>
                  </a:cubicBezTo>
                  <a:cubicBezTo>
                    <a:pt x="105111" y="154445"/>
                    <a:pt x="95034" y="156378"/>
                    <a:pt x="85044" y="156378"/>
                  </a:cubicBezTo>
                  <a:cubicBezTo>
                    <a:pt x="64878" y="156378"/>
                    <a:pt x="45068" y="148500"/>
                    <a:pt x="30232" y="133664"/>
                  </a:cubicBezTo>
                  <a:cubicBezTo>
                    <a:pt x="8046" y="111479"/>
                    <a:pt x="1420" y="78171"/>
                    <a:pt x="13430" y="49182"/>
                  </a:cubicBezTo>
                  <a:cubicBezTo>
                    <a:pt x="25440" y="20193"/>
                    <a:pt x="53719" y="1320"/>
                    <a:pt x="85016" y="1320"/>
                  </a:cubicBezTo>
                  <a:close/>
                  <a:moveTo>
                    <a:pt x="85095" y="1"/>
                  </a:moveTo>
                  <a:cubicBezTo>
                    <a:pt x="64558" y="1"/>
                    <a:pt x="44366" y="8011"/>
                    <a:pt x="29285" y="23091"/>
                  </a:cubicBezTo>
                  <a:cubicBezTo>
                    <a:pt x="6745" y="45632"/>
                    <a:pt x="1" y="79532"/>
                    <a:pt x="12188" y="108994"/>
                  </a:cubicBezTo>
                  <a:cubicBezTo>
                    <a:pt x="24375" y="138516"/>
                    <a:pt x="53128" y="157684"/>
                    <a:pt x="85016" y="157684"/>
                  </a:cubicBezTo>
                  <a:cubicBezTo>
                    <a:pt x="128558" y="157684"/>
                    <a:pt x="163878" y="122364"/>
                    <a:pt x="163878" y="78822"/>
                  </a:cubicBezTo>
                  <a:cubicBezTo>
                    <a:pt x="163878" y="46934"/>
                    <a:pt x="144710" y="18181"/>
                    <a:pt x="115247" y="5994"/>
                  </a:cubicBezTo>
                  <a:cubicBezTo>
                    <a:pt x="105497" y="1960"/>
                    <a:pt x="95254" y="1"/>
                    <a:pt x="8509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3"/>
            <p:cNvSpPr/>
            <p:nvPr/>
          </p:nvSpPr>
          <p:spPr>
            <a:xfrm>
              <a:off x="1999650" y="1177350"/>
              <a:ext cx="3447650" cy="3317450"/>
            </a:xfrm>
            <a:custGeom>
              <a:avLst/>
              <a:gdLst/>
              <a:ahLst/>
              <a:cxnLst/>
              <a:rect l="l" t="t" r="r" b="b"/>
              <a:pathLst>
                <a:path w="137906" h="132698" extrusionOk="0">
                  <a:moveTo>
                    <a:pt x="71527" y="1359"/>
                  </a:moveTo>
                  <a:cubicBezTo>
                    <a:pt x="107438" y="1418"/>
                    <a:pt x="136486" y="30467"/>
                    <a:pt x="136545" y="66319"/>
                  </a:cubicBezTo>
                  <a:cubicBezTo>
                    <a:pt x="136545" y="92645"/>
                    <a:pt x="120690" y="116310"/>
                    <a:pt x="96434" y="126427"/>
                  </a:cubicBezTo>
                  <a:cubicBezTo>
                    <a:pt x="88388" y="129755"/>
                    <a:pt x="79947" y="131372"/>
                    <a:pt x="71579" y="131372"/>
                  </a:cubicBezTo>
                  <a:cubicBezTo>
                    <a:pt x="54656" y="131372"/>
                    <a:pt x="38028" y="124757"/>
                    <a:pt x="25558" y="112287"/>
                  </a:cubicBezTo>
                  <a:cubicBezTo>
                    <a:pt x="6981" y="93710"/>
                    <a:pt x="1420" y="65786"/>
                    <a:pt x="11478" y="41471"/>
                  </a:cubicBezTo>
                  <a:cubicBezTo>
                    <a:pt x="21535" y="17155"/>
                    <a:pt x="45259" y="1359"/>
                    <a:pt x="71527" y="1359"/>
                  </a:cubicBezTo>
                  <a:close/>
                  <a:moveTo>
                    <a:pt x="71633" y="0"/>
                  </a:moveTo>
                  <a:cubicBezTo>
                    <a:pt x="54343" y="0"/>
                    <a:pt x="37346" y="6748"/>
                    <a:pt x="24671" y="19463"/>
                  </a:cubicBezTo>
                  <a:cubicBezTo>
                    <a:pt x="5680" y="38394"/>
                    <a:pt x="0" y="66910"/>
                    <a:pt x="10294" y="91699"/>
                  </a:cubicBezTo>
                  <a:cubicBezTo>
                    <a:pt x="20529" y="116488"/>
                    <a:pt x="44726" y="132698"/>
                    <a:pt x="71527" y="132698"/>
                  </a:cubicBezTo>
                  <a:cubicBezTo>
                    <a:pt x="108148" y="132639"/>
                    <a:pt x="137847" y="102940"/>
                    <a:pt x="137906" y="66319"/>
                  </a:cubicBezTo>
                  <a:cubicBezTo>
                    <a:pt x="137906" y="39518"/>
                    <a:pt x="121755" y="15321"/>
                    <a:pt x="96966" y="5027"/>
                  </a:cubicBezTo>
                  <a:cubicBezTo>
                    <a:pt x="88774" y="1645"/>
                    <a:pt x="80167" y="0"/>
                    <a:pt x="7163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3"/>
            <p:cNvSpPr/>
            <p:nvPr/>
          </p:nvSpPr>
          <p:spPr>
            <a:xfrm>
              <a:off x="2336875" y="1490300"/>
              <a:ext cx="2796875" cy="2690950"/>
            </a:xfrm>
            <a:custGeom>
              <a:avLst/>
              <a:gdLst/>
              <a:ahLst/>
              <a:cxnLst/>
              <a:rect l="l" t="t" r="r" b="b"/>
              <a:pathLst>
                <a:path w="111875" h="107638" extrusionOk="0">
                  <a:moveTo>
                    <a:pt x="58038" y="1324"/>
                  </a:moveTo>
                  <a:cubicBezTo>
                    <a:pt x="87086" y="1324"/>
                    <a:pt x="110573" y="24871"/>
                    <a:pt x="110573" y="53860"/>
                  </a:cubicBezTo>
                  <a:cubicBezTo>
                    <a:pt x="110573" y="75099"/>
                    <a:pt x="97794" y="94208"/>
                    <a:pt x="78152" y="102372"/>
                  </a:cubicBezTo>
                  <a:cubicBezTo>
                    <a:pt x="71679" y="105052"/>
                    <a:pt x="64876" y="106354"/>
                    <a:pt x="58126" y="106354"/>
                  </a:cubicBezTo>
                  <a:cubicBezTo>
                    <a:pt x="44456" y="106354"/>
                    <a:pt x="31003" y="101013"/>
                    <a:pt x="20943" y="90954"/>
                  </a:cubicBezTo>
                  <a:cubicBezTo>
                    <a:pt x="5916" y="75986"/>
                    <a:pt x="1420" y="53386"/>
                    <a:pt x="9584" y="33745"/>
                  </a:cubicBezTo>
                  <a:cubicBezTo>
                    <a:pt x="17689" y="14162"/>
                    <a:pt x="36858" y="1324"/>
                    <a:pt x="58038" y="1324"/>
                  </a:cubicBezTo>
                  <a:close/>
                  <a:moveTo>
                    <a:pt x="58065" y="1"/>
                  </a:moveTo>
                  <a:cubicBezTo>
                    <a:pt x="44065" y="1"/>
                    <a:pt x="30284" y="5472"/>
                    <a:pt x="19997" y="15760"/>
                  </a:cubicBezTo>
                  <a:cubicBezTo>
                    <a:pt x="4615" y="31142"/>
                    <a:pt x="0" y="54333"/>
                    <a:pt x="8342" y="74448"/>
                  </a:cubicBezTo>
                  <a:cubicBezTo>
                    <a:pt x="16684" y="94504"/>
                    <a:pt x="36325" y="107638"/>
                    <a:pt x="58038" y="107638"/>
                  </a:cubicBezTo>
                  <a:cubicBezTo>
                    <a:pt x="87796" y="107578"/>
                    <a:pt x="111815" y="83500"/>
                    <a:pt x="111875" y="53801"/>
                  </a:cubicBezTo>
                  <a:cubicBezTo>
                    <a:pt x="111875" y="32029"/>
                    <a:pt x="98741" y="12447"/>
                    <a:pt x="78626" y="4105"/>
                  </a:cubicBezTo>
                  <a:cubicBezTo>
                    <a:pt x="71984" y="1342"/>
                    <a:pt x="64998" y="1"/>
                    <a:pt x="5806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3"/>
            <p:cNvSpPr/>
            <p:nvPr/>
          </p:nvSpPr>
          <p:spPr>
            <a:xfrm>
              <a:off x="2675575" y="1803975"/>
              <a:ext cx="2144625" cy="2063725"/>
            </a:xfrm>
            <a:custGeom>
              <a:avLst/>
              <a:gdLst/>
              <a:ahLst/>
              <a:cxnLst/>
              <a:rect l="l" t="t" r="r" b="b"/>
              <a:pathLst>
                <a:path w="85785" h="82549" extrusionOk="0">
                  <a:moveTo>
                    <a:pt x="44490" y="1320"/>
                  </a:moveTo>
                  <a:cubicBezTo>
                    <a:pt x="66557" y="1379"/>
                    <a:pt x="84424" y="19246"/>
                    <a:pt x="84483" y="41254"/>
                  </a:cubicBezTo>
                  <a:cubicBezTo>
                    <a:pt x="84483" y="57405"/>
                    <a:pt x="74721" y="71958"/>
                    <a:pt x="59812" y="78170"/>
                  </a:cubicBezTo>
                  <a:cubicBezTo>
                    <a:pt x="54892" y="80201"/>
                    <a:pt x="49719" y="81188"/>
                    <a:pt x="44587" y="81188"/>
                  </a:cubicBezTo>
                  <a:cubicBezTo>
                    <a:pt x="34171" y="81188"/>
                    <a:pt x="23919" y="77123"/>
                    <a:pt x="16270" y="69474"/>
                  </a:cubicBezTo>
                  <a:cubicBezTo>
                    <a:pt x="4851" y="58055"/>
                    <a:pt x="1420" y="40899"/>
                    <a:pt x="7632" y="25990"/>
                  </a:cubicBezTo>
                  <a:cubicBezTo>
                    <a:pt x="13785" y="11081"/>
                    <a:pt x="28338" y="1320"/>
                    <a:pt x="44490" y="1320"/>
                  </a:cubicBezTo>
                  <a:close/>
                  <a:moveTo>
                    <a:pt x="44507" y="0"/>
                  </a:moveTo>
                  <a:cubicBezTo>
                    <a:pt x="33773" y="0"/>
                    <a:pt x="23228" y="4182"/>
                    <a:pt x="15323" y="12087"/>
                  </a:cubicBezTo>
                  <a:cubicBezTo>
                    <a:pt x="3491" y="23919"/>
                    <a:pt x="0" y="41668"/>
                    <a:pt x="6390" y="57050"/>
                  </a:cubicBezTo>
                  <a:cubicBezTo>
                    <a:pt x="12779" y="72491"/>
                    <a:pt x="27806" y="82548"/>
                    <a:pt x="44490" y="82548"/>
                  </a:cubicBezTo>
                  <a:cubicBezTo>
                    <a:pt x="67326" y="82548"/>
                    <a:pt x="85784" y="64090"/>
                    <a:pt x="85784" y="41254"/>
                  </a:cubicBezTo>
                  <a:cubicBezTo>
                    <a:pt x="85784" y="24570"/>
                    <a:pt x="75727" y="9543"/>
                    <a:pt x="60345" y="3154"/>
                  </a:cubicBezTo>
                  <a:cubicBezTo>
                    <a:pt x="55219" y="1033"/>
                    <a:pt x="49840" y="0"/>
                    <a:pt x="4450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3"/>
            <p:cNvSpPr/>
            <p:nvPr/>
          </p:nvSpPr>
          <p:spPr>
            <a:xfrm>
              <a:off x="3012775" y="2116875"/>
              <a:ext cx="1495350" cy="1438750"/>
            </a:xfrm>
            <a:custGeom>
              <a:avLst/>
              <a:gdLst/>
              <a:ahLst/>
              <a:cxnLst/>
              <a:rect l="l" t="t" r="r" b="b"/>
              <a:pathLst>
                <a:path w="59814" h="57550" extrusionOk="0">
                  <a:moveTo>
                    <a:pt x="30856" y="1345"/>
                  </a:moveTo>
                  <a:cubicBezTo>
                    <a:pt x="30904" y="1345"/>
                    <a:pt x="30953" y="1346"/>
                    <a:pt x="31002" y="1346"/>
                  </a:cubicBezTo>
                  <a:cubicBezTo>
                    <a:pt x="46147" y="1346"/>
                    <a:pt x="58393" y="13592"/>
                    <a:pt x="58453" y="28738"/>
                  </a:cubicBezTo>
                  <a:cubicBezTo>
                    <a:pt x="58453" y="39860"/>
                    <a:pt x="51767" y="49858"/>
                    <a:pt x="41532" y="54059"/>
                  </a:cubicBezTo>
                  <a:cubicBezTo>
                    <a:pt x="38126" y="55476"/>
                    <a:pt x="34543" y="56167"/>
                    <a:pt x="30990" y="56167"/>
                  </a:cubicBezTo>
                  <a:cubicBezTo>
                    <a:pt x="23867" y="56167"/>
                    <a:pt x="16866" y="53392"/>
                    <a:pt x="11656" y="48143"/>
                  </a:cubicBezTo>
                  <a:cubicBezTo>
                    <a:pt x="3787" y="40274"/>
                    <a:pt x="1421" y="28501"/>
                    <a:pt x="5680" y="18266"/>
                  </a:cubicBezTo>
                  <a:cubicBezTo>
                    <a:pt x="9921" y="8017"/>
                    <a:pt x="19851" y="1345"/>
                    <a:pt x="30856" y="1345"/>
                  </a:cubicBezTo>
                  <a:close/>
                  <a:moveTo>
                    <a:pt x="31096" y="0"/>
                  </a:moveTo>
                  <a:cubicBezTo>
                    <a:pt x="23592" y="0"/>
                    <a:pt x="16220" y="2934"/>
                    <a:pt x="10709" y="8445"/>
                  </a:cubicBezTo>
                  <a:cubicBezTo>
                    <a:pt x="2486" y="16669"/>
                    <a:pt x="1" y="29033"/>
                    <a:pt x="4438" y="39742"/>
                  </a:cubicBezTo>
                  <a:cubicBezTo>
                    <a:pt x="8934" y="50509"/>
                    <a:pt x="19406" y="57549"/>
                    <a:pt x="31002" y="57549"/>
                  </a:cubicBezTo>
                  <a:cubicBezTo>
                    <a:pt x="46916" y="57490"/>
                    <a:pt x="59754" y="44652"/>
                    <a:pt x="59813" y="28738"/>
                  </a:cubicBezTo>
                  <a:cubicBezTo>
                    <a:pt x="59813" y="17142"/>
                    <a:pt x="52773" y="6611"/>
                    <a:pt x="42065" y="2174"/>
                  </a:cubicBezTo>
                  <a:cubicBezTo>
                    <a:pt x="38514" y="711"/>
                    <a:pt x="34789" y="0"/>
                    <a:pt x="3109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3"/>
            <p:cNvSpPr/>
            <p:nvPr/>
          </p:nvSpPr>
          <p:spPr>
            <a:xfrm>
              <a:off x="3245000" y="2427300"/>
              <a:ext cx="949550" cy="814750"/>
            </a:xfrm>
            <a:custGeom>
              <a:avLst/>
              <a:gdLst/>
              <a:ahLst/>
              <a:cxnLst/>
              <a:rect l="l" t="t" r="r" b="b"/>
              <a:pathLst>
                <a:path w="37982" h="32590" extrusionOk="0">
                  <a:moveTo>
                    <a:pt x="21713" y="1412"/>
                  </a:moveTo>
                  <a:cubicBezTo>
                    <a:pt x="29995" y="1471"/>
                    <a:pt x="36621" y="8097"/>
                    <a:pt x="36621" y="16321"/>
                  </a:cubicBezTo>
                  <a:cubicBezTo>
                    <a:pt x="36621" y="25320"/>
                    <a:pt x="29294" y="31263"/>
                    <a:pt x="21640" y="31263"/>
                  </a:cubicBezTo>
                  <a:cubicBezTo>
                    <a:pt x="17972" y="31263"/>
                    <a:pt x="14229" y="29899"/>
                    <a:pt x="11182" y="26851"/>
                  </a:cubicBezTo>
                  <a:cubicBezTo>
                    <a:pt x="1834" y="17504"/>
                    <a:pt x="8460" y="1412"/>
                    <a:pt x="21713" y="1412"/>
                  </a:cubicBezTo>
                  <a:close/>
                  <a:moveTo>
                    <a:pt x="21590" y="1"/>
                  </a:moveTo>
                  <a:cubicBezTo>
                    <a:pt x="17603" y="1"/>
                    <a:pt x="13540" y="1480"/>
                    <a:pt x="10235" y="4784"/>
                  </a:cubicBezTo>
                  <a:cubicBezTo>
                    <a:pt x="0" y="15078"/>
                    <a:pt x="7218" y="32590"/>
                    <a:pt x="21713" y="32590"/>
                  </a:cubicBezTo>
                  <a:cubicBezTo>
                    <a:pt x="30705" y="32590"/>
                    <a:pt x="37982" y="25313"/>
                    <a:pt x="37982" y="16321"/>
                  </a:cubicBezTo>
                  <a:cubicBezTo>
                    <a:pt x="37982" y="6506"/>
                    <a:pt x="29953" y="1"/>
                    <a:pt x="2159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 name="Google Shape;783;p13"/>
          <p:cNvGrpSpPr/>
          <p:nvPr/>
        </p:nvGrpSpPr>
        <p:grpSpPr>
          <a:xfrm>
            <a:off x="5114225" y="208161"/>
            <a:ext cx="1551896" cy="525516"/>
            <a:chOff x="238125" y="1669400"/>
            <a:chExt cx="6987375" cy="2366125"/>
          </a:xfrm>
        </p:grpSpPr>
        <p:sp>
          <p:nvSpPr>
            <p:cNvPr id="784" name="Google Shape;784;p13"/>
            <p:cNvSpPr/>
            <p:nvPr/>
          </p:nvSpPr>
          <p:spPr>
            <a:xfrm>
              <a:off x="238125" y="1669400"/>
              <a:ext cx="6987375" cy="645775"/>
            </a:xfrm>
            <a:custGeom>
              <a:avLst/>
              <a:gdLst/>
              <a:ahLst/>
              <a:cxnLst/>
              <a:rect l="l" t="t" r="r" b="b"/>
              <a:pathLst>
                <a:path w="279495" h="25831" extrusionOk="0">
                  <a:moveTo>
                    <a:pt x="77290" y="0"/>
                  </a:moveTo>
                  <a:lnTo>
                    <a:pt x="36728" y="20180"/>
                  </a:lnTo>
                  <a:lnTo>
                    <a:pt x="0" y="1816"/>
                  </a:lnTo>
                  <a:lnTo>
                    <a:pt x="0" y="7467"/>
                  </a:lnTo>
                  <a:lnTo>
                    <a:pt x="36728" y="25830"/>
                  </a:lnTo>
                  <a:lnTo>
                    <a:pt x="77290" y="5650"/>
                  </a:lnTo>
                  <a:lnTo>
                    <a:pt x="117852" y="25830"/>
                  </a:lnTo>
                  <a:lnTo>
                    <a:pt x="158414" y="5650"/>
                  </a:lnTo>
                  <a:lnTo>
                    <a:pt x="198976" y="25830"/>
                  </a:lnTo>
                  <a:lnTo>
                    <a:pt x="239538" y="5650"/>
                  </a:lnTo>
                  <a:lnTo>
                    <a:pt x="279494" y="25629"/>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3"/>
            <p:cNvSpPr/>
            <p:nvPr/>
          </p:nvSpPr>
          <p:spPr>
            <a:xfrm>
              <a:off x="238125" y="2244525"/>
              <a:ext cx="6987375" cy="645775"/>
            </a:xfrm>
            <a:custGeom>
              <a:avLst/>
              <a:gdLst/>
              <a:ahLst/>
              <a:cxnLst/>
              <a:rect l="l" t="t" r="r" b="b"/>
              <a:pathLst>
                <a:path w="279495" h="25831" extrusionOk="0">
                  <a:moveTo>
                    <a:pt x="77290" y="0"/>
                  </a:moveTo>
                  <a:lnTo>
                    <a:pt x="36728" y="20180"/>
                  </a:lnTo>
                  <a:lnTo>
                    <a:pt x="0" y="1816"/>
                  </a:lnTo>
                  <a:lnTo>
                    <a:pt x="0" y="7467"/>
                  </a:lnTo>
                  <a:lnTo>
                    <a:pt x="36728" y="25831"/>
                  </a:lnTo>
                  <a:lnTo>
                    <a:pt x="77290" y="5651"/>
                  </a:lnTo>
                  <a:lnTo>
                    <a:pt x="117852" y="25831"/>
                  </a:lnTo>
                  <a:lnTo>
                    <a:pt x="158414" y="5651"/>
                  </a:lnTo>
                  <a:lnTo>
                    <a:pt x="198976" y="25831"/>
                  </a:lnTo>
                  <a:lnTo>
                    <a:pt x="239538" y="5651"/>
                  </a:lnTo>
                  <a:lnTo>
                    <a:pt x="279494" y="25427"/>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3"/>
            <p:cNvSpPr/>
            <p:nvPr/>
          </p:nvSpPr>
          <p:spPr>
            <a:xfrm>
              <a:off x="238125" y="2814600"/>
              <a:ext cx="6987375" cy="645800"/>
            </a:xfrm>
            <a:custGeom>
              <a:avLst/>
              <a:gdLst/>
              <a:ahLst/>
              <a:cxnLst/>
              <a:rect l="l" t="t" r="r" b="b"/>
              <a:pathLst>
                <a:path w="279495" h="25832" extrusionOk="0">
                  <a:moveTo>
                    <a:pt x="77290" y="1"/>
                  </a:moveTo>
                  <a:lnTo>
                    <a:pt x="36728" y="20181"/>
                  </a:lnTo>
                  <a:lnTo>
                    <a:pt x="0" y="2019"/>
                  </a:lnTo>
                  <a:lnTo>
                    <a:pt x="0" y="7669"/>
                  </a:lnTo>
                  <a:lnTo>
                    <a:pt x="36728" y="25831"/>
                  </a:lnTo>
                  <a:lnTo>
                    <a:pt x="77290" y="5651"/>
                  </a:lnTo>
                  <a:lnTo>
                    <a:pt x="117852" y="25831"/>
                  </a:lnTo>
                  <a:lnTo>
                    <a:pt x="158414" y="5651"/>
                  </a:lnTo>
                  <a:lnTo>
                    <a:pt x="198976" y="25831"/>
                  </a:lnTo>
                  <a:lnTo>
                    <a:pt x="239538" y="5651"/>
                  </a:lnTo>
                  <a:lnTo>
                    <a:pt x="279494" y="25629"/>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3"/>
            <p:cNvSpPr/>
            <p:nvPr/>
          </p:nvSpPr>
          <p:spPr>
            <a:xfrm>
              <a:off x="238125" y="3389725"/>
              <a:ext cx="6987375" cy="645800"/>
            </a:xfrm>
            <a:custGeom>
              <a:avLst/>
              <a:gdLst/>
              <a:ahLst/>
              <a:cxnLst/>
              <a:rect l="l" t="t" r="r" b="b"/>
              <a:pathLst>
                <a:path w="279495" h="25832" extrusionOk="0">
                  <a:moveTo>
                    <a:pt x="77290" y="1"/>
                  </a:moveTo>
                  <a:lnTo>
                    <a:pt x="36728" y="20181"/>
                  </a:lnTo>
                  <a:lnTo>
                    <a:pt x="0" y="1817"/>
                  </a:lnTo>
                  <a:lnTo>
                    <a:pt x="0" y="7468"/>
                  </a:lnTo>
                  <a:lnTo>
                    <a:pt x="36728" y="25831"/>
                  </a:lnTo>
                  <a:lnTo>
                    <a:pt x="77290" y="5651"/>
                  </a:lnTo>
                  <a:lnTo>
                    <a:pt x="117852" y="25831"/>
                  </a:lnTo>
                  <a:lnTo>
                    <a:pt x="158414" y="5651"/>
                  </a:lnTo>
                  <a:lnTo>
                    <a:pt x="198976" y="25831"/>
                  </a:lnTo>
                  <a:lnTo>
                    <a:pt x="239538" y="5651"/>
                  </a:lnTo>
                  <a:lnTo>
                    <a:pt x="279494" y="25630"/>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CUSTOM_4">
    <p:spTree>
      <p:nvGrpSpPr>
        <p:cNvPr id="1" name="Shape 788"/>
        <p:cNvGrpSpPr/>
        <p:nvPr/>
      </p:nvGrpSpPr>
      <p:grpSpPr>
        <a:xfrm>
          <a:off x="0" y="0"/>
          <a:ext cx="0" cy="0"/>
          <a:chOff x="0" y="0"/>
          <a:chExt cx="0" cy="0"/>
        </a:xfrm>
      </p:grpSpPr>
      <p:sp>
        <p:nvSpPr>
          <p:cNvPr id="789" name="Google Shape;789;p14"/>
          <p:cNvSpPr txBox="1">
            <a:spLocks noGrp="1"/>
          </p:cNvSpPr>
          <p:nvPr>
            <p:ph type="title" hasCustomPrompt="1"/>
          </p:nvPr>
        </p:nvSpPr>
        <p:spPr>
          <a:xfrm>
            <a:off x="2677800" y="800275"/>
            <a:ext cx="3788400" cy="7140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790" name="Google Shape;790;p14"/>
          <p:cNvSpPr txBox="1">
            <a:spLocks noGrp="1"/>
          </p:cNvSpPr>
          <p:nvPr>
            <p:ph type="subTitle" idx="1"/>
          </p:nvPr>
        </p:nvSpPr>
        <p:spPr>
          <a:xfrm>
            <a:off x="2677800" y="1508367"/>
            <a:ext cx="3788400" cy="4953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1" name="Google Shape;791;p14"/>
          <p:cNvSpPr txBox="1">
            <a:spLocks noGrp="1"/>
          </p:cNvSpPr>
          <p:nvPr>
            <p:ph type="title" idx="2" hasCustomPrompt="1"/>
          </p:nvPr>
        </p:nvSpPr>
        <p:spPr>
          <a:xfrm>
            <a:off x="2677800" y="1931875"/>
            <a:ext cx="3788400" cy="7140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792" name="Google Shape;792;p14"/>
          <p:cNvSpPr txBox="1">
            <a:spLocks noGrp="1"/>
          </p:cNvSpPr>
          <p:nvPr>
            <p:ph type="subTitle" idx="3"/>
          </p:nvPr>
        </p:nvSpPr>
        <p:spPr>
          <a:xfrm>
            <a:off x="2677800" y="2640042"/>
            <a:ext cx="3788400" cy="4953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3" name="Google Shape;793;p14"/>
          <p:cNvSpPr txBox="1">
            <a:spLocks noGrp="1"/>
          </p:cNvSpPr>
          <p:nvPr>
            <p:ph type="title" idx="4" hasCustomPrompt="1"/>
          </p:nvPr>
        </p:nvSpPr>
        <p:spPr>
          <a:xfrm>
            <a:off x="2677800" y="3078050"/>
            <a:ext cx="3788400" cy="6852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794" name="Google Shape;794;p14"/>
          <p:cNvSpPr txBox="1">
            <a:spLocks noGrp="1"/>
          </p:cNvSpPr>
          <p:nvPr>
            <p:ph type="subTitle" idx="5"/>
          </p:nvPr>
        </p:nvSpPr>
        <p:spPr>
          <a:xfrm>
            <a:off x="2677800" y="3771717"/>
            <a:ext cx="3788400" cy="4953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95" name="Google Shape;795;p14"/>
          <p:cNvSpPr/>
          <p:nvPr/>
        </p:nvSpPr>
        <p:spPr>
          <a:xfrm flipH="1">
            <a:off x="4109687" y="144521"/>
            <a:ext cx="514996" cy="495433"/>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6" name="Google Shape;796;p14"/>
          <p:cNvGrpSpPr/>
          <p:nvPr/>
        </p:nvGrpSpPr>
        <p:grpSpPr>
          <a:xfrm flipH="1">
            <a:off x="764735" y="3573325"/>
            <a:ext cx="904052" cy="1127130"/>
            <a:chOff x="1690175" y="238125"/>
            <a:chExt cx="4070475" cy="5074875"/>
          </a:xfrm>
        </p:grpSpPr>
        <p:sp>
          <p:nvSpPr>
            <p:cNvPr id="797" name="Google Shape;797;p14"/>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4"/>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14"/>
          <p:cNvGrpSpPr/>
          <p:nvPr/>
        </p:nvGrpSpPr>
        <p:grpSpPr>
          <a:xfrm flipH="1">
            <a:off x="7122310" y="1586137"/>
            <a:ext cx="1300534" cy="1152655"/>
            <a:chOff x="882175" y="238125"/>
            <a:chExt cx="5855625" cy="5189800"/>
          </a:xfrm>
        </p:grpSpPr>
        <p:sp>
          <p:nvSpPr>
            <p:cNvPr id="800" name="Google Shape;800;p14"/>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4"/>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4"/>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4"/>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4"/>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4"/>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4"/>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4"/>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4"/>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4"/>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4"/>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4"/>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4"/>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4"/>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4"/>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4"/>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4"/>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4"/>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4"/>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4"/>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4"/>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4"/>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4"/>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4"/>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4"/>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4"/>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4"/>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4"/>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4"/>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4"/>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4"/>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4"/>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4"/>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4"/>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4"/>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4"/>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4"/>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4"/>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4"/>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4"/>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4"/>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4"/>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4"/>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4"/>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4"/>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4"/>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4"/>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4"/>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4"/>
            <p:cNvSpPr/>
            <p:nvPr/>
          </p:nvSpPr>
          <p:spPr>
            <a:xfrm>
              <a:off x="5438725" y="23812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4"/>
            <p:cNvSpPr/>
            <p:nvPr/>
          </p:nvSpPr>
          <p:spPr>
            <a:xfrm>
              <a:off x="5438725" y="1054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4"/>
            <p:cNvSpPr/>
            <p:nvPr/>
          </p:nvSpPr>
          <p:spPr>
            <a:xfrm>
              <a:off x="5438725" y="1870125"/>
              <a:ext cx="708300" cy="705050"/>
            </a:xfrm>
            <a:custGeom>
              <a:avLst/>
              <a:gdLst/>
              <a:ahLst/>
              <a:cxnLst/>
              <a:rect l="l" t="t" r="r" b="b"/>
              <a:pathLst>
                <a:path w="28332" h="28202" extrusionOk="0">
                  <a:moveTo>
                    <a:pt x="14231" y="2220"/>
                  </a:moveTo>
                  <a:lnTo>
                    <a:pt x="25982" y="14101"/>
                  </a:lnTo>
                  <a:lnTo>
                    <a:pt x="14231" y="25851"/>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4"/>
            <p:cNvSpPr/>
            <p:nvPr/>
          </p:nvSpPr>
          <p:spPr>
            <a:xfrm>
              <a:off x="5438725" y="2682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4"/>
            <p:cNvSpPr/>
            <p:nvPr/>
          </p:nvSpPr>
          <p:spPr>
            <a:xfrm>
              <a:off x="5438725" y="3498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4"/>
            <p:cNvSpPr/>
            <p:nvPr/>
          </p:nvSpPr>
          <p:spPr>
            <a:xfrm>
              <a:off x="5438725" y="431487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4"/>
            <p:cNvSpPr/>
            <p:nvPr/>
          </p:nvSpPr>
          <p:spPr>
            <a:xfrm>
              <a:off x="6032775" y="646125"/>
              <a:ext cx="705025" cy="705050"/>
            </a:xfrm>
            <a:custGeom>
              <a:avLst/>
              <a:gdLst/>
              <a:ahLst/>
              <a:cxnLst/>
              <a:rect l="l" t="t" r="r" b="b"/>
              <a:pathLst>
                <a:path w="28201" h="28202" extrusionOk="0">
                  <a:moveTo>
                    <a:pt x="14101" y="2350"/>
                  </a:moveTo>
                  <a:lnTo>
                    <a:pt x="2598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4"/>
            <p:cNvSpPr/>
            <p:nvPr/>
          </p:nvSpPr>
          <p:spPr>
            <a:xfrm>
              <a:off x="6032775" y="146212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4"/>
            <p:cNvSpPr/>
            <p:nvPr/>
          </p:nvSpPr>
          <p:spPr>
            <a:xfrm>
              <a:off x="6032775" y="2274850"/>
              <a:ext cx="705025" cy="708325"/>
            </a:xfrm>
            <a:custGeom>
              <a:avLst/>
              <a:gdLst/>
              <a:ahLst/>
              <a:cxnLst/>
              <a:rect l="l" t="t" r="r" b="b"/>
              <a:pathLst>
                <a:path w="28201" h="28333" extrusionOk="0">
                  <a:moveTo>
                    <a:pt x="14101" y="2351"/>
                  </a:moveTo>
                  <a:lnTo>
                    <a:pt x="2598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4"/>
            <p:cNvSpPr/>
            <p:nvPr/>
          </p:nvSpPr>
          <p:spPr>
            <a:xfrm>
              <a:off x="6032775" y="3090875"/>
              <a:ext cx="705025" cy="708300"/>
            </a:xfrm>
            <a:custGeom>
              <a:avLst/>
              <a:gdLst/>
              <a:ahLst/>
              <a:cxnLst/>
              <a:rect l="l" t="t" r="r" b="b"/>
              <a:pathLst>
                <a:path w="28201" h="28332" extrusionOk="0">
                  <a:moveTo>
                    <a:pt x="14101" y="2350"/>
                  </a:moveTo>
                  <a:lnTo>
                    <a:pt x="2598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4"/>
            <p:cNvSpPr/>
            <p:nvPr/>
          </p:nvSpPr>
          <p:spPr>
            <a:xfrm>
              <a:off x="6032775" y="3906875"/>
              <a:ext cx="705025" cy="708300"/>
            </a:xfrm>
            <a:custGeom>
              <a:avLst/>
              <a:gdLst/>
              <a:ahLst/>
              <a:cxnLst/>
              <a:rect l="l" t="t" r="r" b="b"/>
              <a:pathLst>
                <a:path w="28201" h="28332" extrusionOk="0">
                  <a:moveTo>
                    <a:pt x="14101" y="2350"/>
                  </a:moveTo>
                  <a:lnTo>
                    <a:pt x="2598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4"/>
            <p:cNvSpPr/>
            <p:nvPr/>
          </p:nvSpPr>
          <p:spPr>
            <a:xfrm>
              <a:off x="6032775" y="472287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 name="Google Shape;860;p14"/>
          <p:cNvGrpSpPr/>
          <p:nvPr/>
        </p:nvGrpSpPr>
        <p:grpSpPr>
          <a:xfrm flipH="1">
            <a:off x="5463299" y="4414151"/>
            <a:ext cx="1582324" cy="407498"/>
            <a:chOff x="179950" y="1944175"/>
            <a:chExt cx="7124375" cy="1834750"/>
          </a:xfrm>
        </p:grpSpPr>
        <p:sp>
          <p:nvSpPr>
            <p:cNvPr id="861" name="Google Shape;861;p14"/>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4"/>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4"/>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4"/>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4"/>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4"/>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4"/>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4"/>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4"/>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4"/>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4"/>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4"/>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4"/>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4"/>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4"/>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4"/>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4"/>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4"/>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4"/>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4"/>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4"/>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4"/>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4"/>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4"/>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4"/>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4"/>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4"/>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4"/>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4"/>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4"/>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4"/>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4"/>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4"/>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 name="Google Shape;894;p14"/>
          <p:cNvGrpSpPr/>
          <p:nvPr/>
        </p:nvGrpSpPr>
        <p:grpSpPr>
          <a:xfrm flipH="1">
            <a:off x="1986541" y="4461561"/>
            <a:ext cx="1574034" cy="1115608"/>
            <a:chOff x="238125" y="328675"/>
            <a:chExt cx="7087050" cy="5023000"/>
          </a:xfrm>
        </p:grpSpPr>
        <p:sp>
          <p:nvSpPr>
            <p:cNvPr id="895" name="Google Shape;895;p14"/>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4"/>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4"/>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4"/>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 name="Google Shape;899;p14"/>
          <p:cNvGrpSpPr/>
          <p:nvPr/>
        </p:nvGrpSpPr>
        <p:grpSpPr>
          <a:xfrm flipH="1">
            <a:off x="501527" y="1715025"/>
            <a:ext cx="353111" cy="1154803"/>
            <a:chOff x="2991950" y="238125"/>
            <a:chExt cx="1589875" cy="5199475"/>
          </a:xfrm>
        </p:grpSpPr>
        <p:sp>
          <p:nvSpPr>
            <p:cNvPr id="900" name="Google Shape;900;p14"/>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4"/>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4"/>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4"/>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4"/>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4"/>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4"/>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 name="Google Shape;907;p14"/>
          <p:cNvSpPr/>
          <p:nvPr/>
        </p:nvSpPr>
        <p:spPr>
          <a:xfrm>
            <a:off x="-335425" y="144515"/>
            <a:ext cx="1580230" cy="1062549"/>
          </a:xfrm>
          <a:custGeom>
            <a:avLst/>
            <a:gdLst/>
            <a:ahLst/>
            <a:cxnLst/>
            <a:rect l="l" t="t" r="r" b="b"/>
            <a:pathLst>
              <a:path w="284598" h="191364" extrusionOk="0">
                <a:moveTo>
                  <a:pt x="0" y="0"/>
                </a:moveTo>
                <a:lnTo>
                  <a:pt x="0" y="5476"/>
                </a:lnTo>
                <a:lnTo>
                  <a:pt x="1729" y="5476"/>
                </a:lnTo>
                <a:lnTo>
                  <a:pt x="1729" y="0"/>
                </a:lnTo>
                <a:close/>
                <a:moveTo>
                  <a:pt x="23344" y="0"/>
                </a:moveTo>
                <a:lnTo>
                  <a:pt x="23344" y="5476"/>
                </a:lnTo>
                <a:lnTo>
                  <a:pt x="44959" y="5476"/>
                </a:lnTo>
                <a:lnTo>
                  <a:pt x="44959" y="0"/>
                </a:lnTo>
                <a:close/>
                <a:moveTo>
                  <a:pt x="66574" y="0"/>
                </a:moveTo>
                <a:lnTo>
                  <a:pt x="66574" y="5476"/>
                </a:lnTo>
                <a:lnTo>
                  <a:pt x="88189" y="5476"/>
                </a:lnTo>
                <a:lnTo>
                  <a:pt x="88189" y="0"/>
                </a:lnTo>
                <a:close/>
                <a:moveTo>
                  <a:pt x="109804" y="0"/>
                </a:moveTo>
                <a:lnTo>
                  <a:pt x="109804" y="5476"/>
                </a:lnTo>
                <a:lnTo>
                  <a:pt x="131419" y="5476"/>
                </a:lnTo>
                <a:lnTo>
                  <a:pt x="131419" y="0"/>
                </a:lnTo>
                <a:close/>
                <a:moveTo>
                  <a:pt x="153034" y="0"/>
                </a:moveTo>
                <a:lnTo>
                  <a:pt x="153034" y="5476"/>
                </a:lnTo>
                <a:lnTo>
                  <a:pt x="174649" y="5476"/>
                </a:lnTo>
                <a:lnTo>
                  <a:pt x="174649" y="0"/>
                </a:lnTo>
                <a:close/>
                <a:moveTo>
                  <a:pt x="196264" y="0"/>
                </a:moveTo>
                <a:lnTo>
                  <a:pt x="196264" y="5476"/>
                </a:lnTo>
                <a:lnTo>
                  <a:pt x="217879" y="5476"/>
                </a:lnTo>
                <a:lnTo>
                  <a:pt x="217879" y="0"/>
                </a:lnTo>
                <a:close/>
                <a:moveTo>
                  <a:pt x="239494" y="0"/>
                </a:moveTo>
                <a:lnTo>
                  <a:pt x="239494" y="5476"/>
                </a:lnTo>
                <a:lnTo>
                  <a:pt x="261109" y="5476"/>
                </a:lnTo>
                <a:lnTo>
                  <a:pt x="261109" y="0"/>
                </a:lnTo>
                <a:close/>
                <a:moveTo>
                  <a:pt x="279121" y="3602"/>
                </a:moveTo>
                <a:lnTo>
                  <a:pt x="279121" y="25217"/>
                </a:lnTo>
                <a:lnTo>
                  <a:pt x="284597" y="25217"/>
                </a:lnTo>
                <a:lnTo>
                  <a:pt x="284597" y="3602"/>
                </a:lnTo>
                <a:close/>
                <a:moveTo>
                  <a:pt x="279121" y="46832"/>
                </a:moveTo>
                <a:lnTo>
                  <a:pt x="279121" y="68447"/>
                </a:lnTo>
                <a:lnTo>
                  <a:pt x="284597" y="68447"/>
                </a:lnTo>
                <a:lnTo>
                  <a:pt x="284597" y="46832"/>
                </a:lnTo>
                <a:close/>
                <a:moveTo>
                  <a:pt x="279121" y="90062"/>
                </a:moveTo>
                <a:lnTo>
                  <a:pt x="279121" y="111677"/>
                </a:lnTo>
                <a:lnTo>
                  <a:pt x="284597" y="111677"/>
                </a:lnTo>
                <a:lnTo>
                  <a:pt x="284597" y="90062"/>
                </a:lnTo>
                <a:close/>
                <a:moveTo>
                  <a:pt x="279121" y="133292"/>
                </a:moveTo>
                <a:lnTo>
                  <a:pt x="279121" y="154907"/>
                </a:lnTo>
                <a:lnTo>
                  <a:pt x="284597" y="154907"/>
                </a:lnTo>
                <a:lnTo>
                  <a:pt x="284597" y="133292"/>
                </a:lnTo>
                <a:close/>
                <a:moveTo>
                  <a:pt x="12969" y="186032"/>
                </a:moveTo>
                <a:lnTo>
                  <a:pt x="12969" y="191364"/>
                </a:lnTo>
                <a:lnTo>
                  <a:pt x="34584" y="191364"/>
                </a:lnTo>
                <a:lnTo>
                  <a:pt x="34584" y="186032"/>
                </a:lnTo>
                <a:close/>
                <a:moveTo>
                  <a:pt x="56199" y="186032"/>
                </a:moveTo>
                <a:lnTo>
                  <a:pt x="56199" y="191364"/>
                </a:lnTo>
                <a:lnTo>
                  <a:pt x="77814" y="191364"/>
                </a:lnTo>
                <a:lnTo>
                  <a:pt x="77814" y="186032"/>
                </a:lnTo>
                <a:close/>
                <a:moveTo>
                  <a:pt x="99429" y="186032"/>
                </a:moveTo>
                <a:lnTo>
                  <a:pt x="99429" y="191364"/>
                </a:lnTo>
                <a:lnTo>
                  <a:pt x="121044" y="191364"/>
                </a:lnTo>
                <a:lnTo>
                  <a:pt x="121044" y="186032"/>
                </a:lnTo>
                <a:close/>
                <a:moveTo>
                  <a:pt x="142659" y="186032"/>
                </a:moveTo>
                <a:lnTo>
                  <a:pt x="142659" y="191364"/>
                </a:lnTo>
                <a:lnTo>
                  <a:pt x="164274" y="191364"/>
                </a:lnTo>
                <a:lnTo>
                  <a:pt x="164274" y="186032"/>
                </a:lnTo>
                <a:close/>
                <a:moveTo>
                  <a:pt x="185889" y="186032"/>
                </a:moveTo>
                <a:lnTo>
                  <a:pt x="185889" y="191364"/>
                </a:lnTo>
                <a:lnTo>
                  <a:pt x="207504" y="191364"/>
                </a:lnTo>
                <a:lnTo>
                  <a:pt x="207504" y="186032"/>
                </a:lnTo>
                <a:close/>
                <a:moveTo>
                  <a:pt x="229119" y="186032"/>
                </a:moveTo>
                <a:lnTo>
                  <a:pt x="229119" y="191364"/>
                </a:lnTo>
                <a:lnTo>
                  <a:pt x="250734" y="191364"/>
                </a:lnTo>
                <a:lnTo>
                  <a:pt x="250734" y="186032"/>
                </a:lnTo>
                <a:close/>
                <a:moveTo>
                  <a:pt x="279121" y="176522"/>
                </a:moveTo>
                <a:lnTo>
                  <a:pt x="279121" y="186032"/>
                </a:lnTo>
                <a:lnTo>
                  <a:pt x="272349" y="186032"/>
                </a:lnTo>
                <a:lnTo>
                  <a:pt x="272349" y="191364"/>
                </a:lnTo>
                <a:lnTo>
                  <a:pt x="284597" y="191364"/>
                </a:lnTo>
                <a:lnTo>
                  <a:pt x="284597" y="17652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 name="Google Shape;908;p14"/>
          <p:cNvGrpSpPr/>
          <p:nvPr/>
        </p:nvGrpSpPr>
        <p:grpSpPr>
          <a:xfrm rot="10800000" flipH="1">
            <a:off x="6845191" y="3784652"/>
            <a:ext cx="3299297" cy="1886098"/>
            <a:chOff x="238125" y="792075"/>
            <a:chExt cx="7127450" cy="4074525"/>
          </a:xfrm>
        </p:grpSpPr>
        <p:sp>
          <p:nvSpPr>
            <p:cNvPr id="909" name="Google Shape;909;p14"/>
            <p:cNvSpPr/>
            <p:nvPr/>
          </p:nvSpPr>
          <p:spPr>
            <a:xfrm>
              <a:off x="238125" y="792075"/>
              <a:ext cx="56350" cy="111225"/>
            </a:xfrm>
            <a:custGeom>
              <a:avLst/>
              <a:gdLst/>
              <a:ahLst/>
              <a:cxnLst/>
              <a:rect l="l" t="t" r="r" b="b"/>
              <a:pathLst>
                <a:path w="2254" h="4449" extrusionOk="0">
                  <a:moveTo>
                    <a:pt x="0" y="0"/>
                  </a:moveTo>
                  <a:lnTo>
                    <a:pt x="0" y="4448"/>
                  </a:lnTo>
                  <a:lnTo>
                    <a:pt x="2254" y="4448"/>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4"/>
            <p:cNvSpPr/>
            <p:nvPr/>
          </p:nvSpPr>
          <p:spPr>
            <a:xfrm>
              <a:off x="238125" y="1128650"/>
              <a:ext cx="56350" cy="3373200"/>
            </a:xfrm>
            <a:custGeom>
              <a:avLst/>
              <a:gdLst/>
              <a:ahLst/>
              <a:cxnLst/>
              <a:rect l="l" t="t" r="r" b="b"/>
              <a:pathLst>
                <a:path w="2254" h="134928" extrusionOk="0">
                  <a:moveTo>
                    <a:pt x="0" y="0"/>
                  </a:moveTo>
                  <a:lnTo>
                    <a:pt x="0" y="8956"/>
                  </a:lnTo>
                  <a:lnTo>
                    <a:pt x="2254" y="8956"/>
                  </a:lnTo>
                  <a:lnTo>
                    <a:pt x="2254" y="0"/>
                  </a:lnTo>
                  <a:close/>
                  <a:moveTo>
                    <a:pt x="0" y="17971"/>
                  </a:moveTo>
                  <a:lnTo>
                    <a:pt x="0" y="26986"/>
                  </a:lnTo>
                  <a:lnTo>
                    <a:pt x="2254" y="26986"/>
                  </a:lnTo>
                  <a:lnTo>
                    <a:pt x="2254" y="17971"/>
                  </a:lnTo>
                  <a:close/>
                  <a:moveTo>
                    <a:pt x="0" y="36000"/>
                  </a:moveTo>
                  <a:lnTo>
                    <a:pt x="0" y="44956"/>
                  </a:lnTo>
                  <a:lnTo>
                    <a:pt x="2254" y="44956"/>
                  </a:lnTo>
                  <a:lnTo>
                    <a:pt x="2254" y="36000"/>
                  </a:lnTo>
                  <a:close/>
                  <a:moveTo>
                    <a:pt x="0" y="53971"/>
                  </a:moveTo>
                  <a:lnTo>
                    <a:pt x="0" y="62986"/>
                  </a:lnTo>
                  <a:lnTo>
                    <a:pt x="2254" y="62986"/>
                  </a:lnTo>
                  <a:lnTo>
                    <a:pt x="2254" y="53971"/>
                  </a:lnTo>
                  <a:close/>
                  <a:moveTo>
                    <a:pt x="0" y="71942"/>
                  </a:moveTo>
                  <a:lnTo>
                    <a:pt x="0" y="80956"/>
                  </a:lnTo>
                  <a:lnTo>
                    <a:pt x="2254" y="80956"/>
                  </a:lnTo>
                  <a:lnTo>
                    <a:pt x="2254" y="71942"/>
                  </a:lnTo>
                  <a:close/>
                  <a:moveTo>
                    <a:pt x="0" y="89971"/>
                  </a:moveTo>
                  <a:lnTo>
                    <a:pt x="0" y="98986"/>
                  </a:lnTo>
                  <a:lnTo>
                    <a:pt x="2254" y="98986"/>
                  </a:lnTo>
                  <a:lnTo>
                    <a:pt x="2254" y="89971"/>
                  </a:lnTo>
                  <a:close/>
                  <a:moveTo>
                    <a:pt x="0" y="107942"/>
                  </a:moveTo>
                  <a:lnTo>
                    <a:pt x="0" y="116957"/>
                  </a:lnTo>
                  <a:lnTo>
                    <a:pt x="2254" y="116957"/>
                  </a:lnTo>
                  <a:lnTo>
                    <a:pt x="2254" y="107942"/>
                  </a:lnTo>
                  <a:close/>
                  <a:moveTo>
                    <a:pt x="0" y="125972"/>
                  </a:moveTo>
                  <a:lnTo>
                    <a:pt x="0" y="134927"/>
                  </a:lnTo>
                  <a:lnTo>
                    <a:pt x="2254" y="134927"/>
                  </a:lnTo>
                  <a:lnTo>
                    <a:pt x="2254" y="1259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4"/>
            <p:cNvSpPr/>
            <p:nvPr/>
          </p:nvSpPr>
          <p:spPr>
            <a:xfrm>
              <a:off x="238125" y="4727200"/>
              <a:ext cx="139400" cy="139400"/>
            </a:xfrm>
            <a:custGeom>
              <a:avLst/>
              <a:gdLst/>
              <a:ahLst/>
              <a:cxnLst/>
              <a:rect l="l" t="t" r="r" b="b"/>
              <a:pathLst>
                <a:path w="5576" h="5576" extrusionOk="0">
                  <a:moveTo>
                    <a:pt x="0" y="0"/>
                  </a:moveTo>
                  <a:lnTo>
                    <a:pt x="0" y="5575"/>
                  </a:lnTo>
                  <a:lnTo>
                    <a:pt x="5575" y="5575"/>
                  </a:lnTo>
                  <a:lnTo>
                    <a:pt x="5575" y="3322"/>
                  </a:lnTo>
                  <a:lnTo>
                    <a:pt x="2254" y="3322"/>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4"/>
            <p:cNvSpPr/>
            <p:nvPr/>
          </p:nvSpPr>
          <p:spPr>
            <a:xfrm>
              <a:off x="598425" y="4810225"/>
              <a:ext cx="6433550" cy="56375"/>
            </a:xfrm>
            <a:custGeom>
              <a:avLst/>
              <a:gdLst/>
              <a:ahLst/>
              <a:cxnLst/>
              <a:rect l="l" t="t" r="r" b="b"/>
              <a:pathLst>
                <a:path w="257342" h="2255" extrusionOk="0">
                  <a:moveTo>
                    <a:pt x="0" y="1"/>
                  </a:moveTo>
                  <a:lnTo>
                    <a:pt x="0" y="2254"/>
                  </a:lnTo>
                  <a:lnTo>
                    <a:pt x="8896" y="2254"/>
                  </a:lnTo>
                  <a:lnTo>
                    <a:pt x="8896" y="1"/>
                  </a:lnTo>
                  <a:close/>
                  <a:moveTo>
                    <a:pt x="17733" y="1"/>
                  </a:moveTo>
                  <a:lnTo>
                    <a:pt x="17733" y="2254"/>
                  </a:lnTo>
                  <a:lnTo>
                    <a:pt x="26630" y="2254"/>
                  </a:lnTo>
                  <a:lnTo>
                    <a:pt x="26630" y="1"/>
                  </a:lnTo>
                  <a:close/>
                  <a:moveTo>
                    <a:pt x="35526" y="1"/>
                  </a:moveTo>
                  <a:lnTo>
                    <a:pt x="35526" y="2254"/>
                  </a:lnTo>
                  <a:lnTo>
                    <a:pt x="44422" y="2254"/>
                  </a:lnTo>
                  <a:lnTo>
                    <a:pt x="44422" y="1"/>
                  </a:lnTo>
                  <a:close/>
                  <a:moveTo>
                    <a:pt x="53259" y="1"/>
                  </a:moveTo>
                  <a:lnTo>
                    <a:pt x="53259" y="2254"/>
                  </a:lnTo>
                  <a:lnTo>
                    <a:pt x="62156" y="2254"/>
                  </a:lnTo>
                  <a:lnTo>
                    <a:pt x="62156" y="1"/>
                  </a:lnTo>
                  <a:close/>
                  <a:moveTo>
                    <a:pt x="70993" y="1"/>
                  </a:moveTo>
                  <a:lnTo>
                    <a:pt x="70993" y="2254"/>
                  </a:lnTo>
                  <a:lnTo>
                    <a:pt x="79889" y="2254"/>
                  </a:lnTo>
                  <a:lnTo>
                    <a:pt x="79889" y="1"/>
                  </a:lnTo>
                  <a:close/>
                  <a:moveTo>
                    <a:pt x="88726" y="1"/>
                  </a:moveTo>
                  <a:lnTo>
                    <a:pt x="88726" y="2254"/>
                  </a:lnTo>
                  <a:lnTo>
                    <a:pt x="97622" y="2254"/>
                  </a:lnTo>
                  <a:lnTo>
                    <a:pt x="97622" y="1"/>
                  </a:lnTo>
                  <a:close/>
                  <a:moveTo>
                    <a:pt x="106519" y="1"/>
                  </a:moveTo>
                  <a:lnTo>
                    <a:pt x="106519" y="2254"/>
                  </a:lnTo>
                  <a:lnTo>
                    <a:pt x="115415" y="2254"/>
                  </a:lnTo>
                  <a:lnTo>
                    <a:pt x="115415" y="1"/>
                  </a:lnTo>
                  <a:close/>
                  <a:moveTo>
                    <a:pt x="124252" y="1"/>
                  </a:moveTo>
                  <a:lnTo>
                    <a:pt x="124252" y="2254"/>
                  </a:lnTo>
                  <a:lnTo>
                    <a:pt x="133148" y="2254"/>
                  </a:lnTo>
                  <a:lnTo>
                    <a:pt x="133148" y="1"/>
                  </a:lnTo>
                  <a:close/>
                  <a:moveTo>
                    <a:pt x="141985" y="1"/>
                  </a:moveTo>
                  <a:lnTo>
                    <a:pt x="141985" y="2254"/>
                  </a:lnTo>
                  <a:lnTo>
                    <a:pt x="150882" y="2254"/>
                  </a:lnTo>
                  <a:lnTo>
                    <a:pt x="150882" y="1"/>
                  </a:lnTo>
                  <a:close/>
                  <a:moveTo>
                    <a:pt x="159719" y="1"/>
                  </a:moveTo>
                  <a:lnTo>
                    <a:pt x="159719" y="2254"/>
                  </a:lnTo>
                  <a:lnTo>
                    <a:pt x="168615" y="2254"/>
                  </a:lnTo>
                  <a:lnTo>
                    <a:pt x="168615" y="1"/>
                  </a:lnTo>
                  <a:close/>
                  <a:moveTo>
                    <a:pt x="177452" y="1"/>
                  </a:moveTo>
                  <a:lnTo>
                    <a:pt x="177452" y="2254"/>
                  </a:lnTo>
                  <a:lnTo>
                    <a:pt x="186348" y="2254"/>
                  </a:lnTo>
                  <a:lnTo>
                    <a:pt x="186348" y="1"/>
                  </a:lnTo>
                  <a:close/>
                  <a:moveTo>
                    <a:pt x="195245" y="1"/>
                  </a:moveTo>
                  <a:lnTo>
                    <a:pt x="195245" y="2254"/>
                  </a:lnTo>
                  <a:lnTo>
                    <a:pt x="204141" y="2254"/>
                  </a:lnTo>
                  <a:lnTo>
                    <a:pt x="204141" y="1"/>
                  </a:lnTo>
                  <a:close/>
                  <a:moveTo>
                    <a:pt x="212978" y="1"/>
                  </a:moveTo>
                  <a:lnTo>
                    <a:pt x="212978" y="2254"/>
                  </a:lnTo>
                  <a:lnTo>
                    <a:pt x="221874" y="2254"/>
                  </a:lnTo>
                  <a:lnTo>
                    <a:pt x="221874" y="1"/>
                  </a:lnTo>
                  <a:close/>
                  <a:moveTo>
                    <a:pt x="230711" y="1"/>
                  </a:moveTo>
                  <a:lnTo>
                    <a:pt x="230711" y="2254"/>
                  </a:lnTo>
                  <a:lnTo>
                    <a:pt x="239608" y="2254"/>
                  </a:lnTo>
                  <a:lnTo>
                    <a:pt x="239608" y="1"/>
                  </a:lnTo>
                  <a:close/>
                  <a:moveTo>
                    <a:pt x="248445" y="1"/>
                  </a:moveTo>
                  <a:lnTo>
                    <a:pt x="248445" y="2254"/>
                  </a:lnTo>
                  <a:lnTo>
                    <a:pt x="257341" y="2254"/>
                  </a:lnTo>
                  <a:lnTo>
                    <a:pt x="2573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4"/>
            <p:cNvSpPr/>
            <p:nvPr/>
          </p:nvSpPr>
          <p:spPr>
            <a:xfrm>
              <a:off x="7254350" y="4810225"/>
              <a:ext cx="111225" cy="56375"/>
            </a:xfrm>
            <a:custGeom>
              <a:avLst/>
              <a:gdLst/>
              <a:ahLst/>
              <a:cxnLst/>
              <a:rect l="l" t="t" r="r" b="b"/>
              <a:pathLst>
                <a:path w="4449" h="2255" extrusionOk="0">
                  <a:moveTo>
                    <a:pt x="0" y="1"/>
                  </a:moveTo>
                  <a:lnTo>
                    <a:pt x="0" y="2254"/>
                  </a:lnTo>
                  <a:lnTo>
                    <a:pt x="4449" y="2254"/>
                  </a:lnTo>
                  <a:lnTo>
                    <a:pt x="44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 name="Google Shape;914;p14"/>
          <p:cNvGrpSpPr/>
          <p:nvPr/>
        </p:nvGrpSpPr>
        <p:grpSpPr>
          <a:xfrm>
            <a:off x="7045634" y="216591"/>
            <a:ext cx="1548975" cy="710404"/>
            <a:chOff x="200825" y="1197675"/>
            <a:chExt cx="6974225" cy="3198575"/>
          </a:xfrm>
        </p:grpSpPr>
        <p:sp>
          <p:nvSpPr>
            <p:cNvPr id="915" name="Google Shape;915;p14"/>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4"/>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4"/>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4"/>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4"/>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 name="Google Shape;920;p14"/>
          <p:cNvGrpSpPr/>
          <p:nvPr/>
        </p:nvGrpSpPr>
        <p:grpSpPr>
          <a:xfrm flipH="1">
            <a:off x="7714346" y="3493875"/>
            <a:ext cx="1051016" cy="1051016"/>
            <a:chOff x="1190625" y="238125"/>
            <a:chExt cx="4732175" cy="4732175"/>
          </a:xfrm>
        </p:grpSpPr>
        <p:sp>
          <p:nvSpPr>
            <p:cNvPr id="921" name="Google Shape;921;p14"/>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4"/>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923"/>
        <p:cNvGrpSpPr/>
        <p:nvPr/>
      </p:nvGrpSpPr>
      <p:grpSpPr>
        <a:xfrm>
          <a:off x="0" y="0"/>
          <a:ext cx="0" cy="0"/>
          <a:chOff x="0" y="0"/>
          <a:chExt cx="0" cy="0"/>
        </a:xfrm>
      </p:grpSpPr>
      <p:sp>
        <p:nvSpPr>
          <p:cNvPr id="924" name="Google Shape;924;p15"/>
          <p:cNvSpPr txBox="1">
            <a:spLocks noGrp="1"/>
          </p:cNvSpPr>
          <p:nvPr>
            <p:ph type="title"/>
          </p:nvPr>
        </p:nvSpPr>
        <p:spPr>
          <a:xfrm>
            <a:off x="2364750" y="3326761"/>
            <a:ext cx="4414500" cy="41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925" name="Google Shape;925;p15"/>
          <p:cNvSpPr txBox="1">
            <a:spLocks noGrp="1"/>
          </p:cNvSpPr>
          <p:nvPr>
            <p:ph type="subTitle" idx="1"/>
          </p:nvPr>
        </p:nvSpPr>
        <p:spPr>
          <a:xfrm>
            <a:off x="2364750" y="1405139"/>
            <a:ext cx="4414500" cy="147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926" name="Google Shape;926;p15"/>
          <p:cNvGrpSpPr/>
          <p:nvPr/>
        </p:nvGrpSpPr>
        <p:grpSpPr>
          <a:xfrm rot="10800000">
            <a:off x="6544424" y="394345"/>
            <a:ext cx="1582324" cy="407498"/>
            <a:chOff x="179950" y="1944175"/>
            <a:chExt cx="7124375" cy="1834750"/>
          </a:xfrm>
        </p:grpSpPr>
        <p:sp>
          <p:nvSpPr>
            <p:cNvPr id="927" name="Google Shape;927;p15"/>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5"/>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5"/>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5"/>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5"/>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5"/>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5"/>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5"/>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5"/>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5"/>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5"/>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5"/>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5"/>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5"/>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5"/>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5"/>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5"/>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5"/>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5"/>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5"/>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5"/>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5"/>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5"/>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5"/>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5"/>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5"/>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5"/>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5"/>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5"/>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5"/>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5"/>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5"/>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5"/>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15"/>
          <p:cNvGrpSpPr/>
          <p:nvPr/>
        </p:nvGrpSpPr>
        <p:grpSpPr>
          <a:xfrm rot="10800000">
            <a:off x="3586191" y="-212425"/>
            <a:ext cx="1574034" cy="1115608"/>
            <a:chOff x="238125" y="328675"/>
            <a:chExt cx="7087050" cy="5023000"/>
          </a:xfrm>
        </p:grpSpPr>
        <p:sp>
          <p:nvSpPr>
            <p:cNvPr id="961" name="Google Shape;961;p15"/>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5"/>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5"/>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5"/>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 name="Google Shape;965;p15"/>
          <p:cNvGrpSpPr/>
          <p:nvPr/>
        </p:nvGrpSpPr>
        <p:grpSpPr>
          <a:xfrm rot="10800000">
            <a:off x="651389" y="2056753"/>
            <a:ext cx="353111" cy="1154803"/>
            <a:chOff x="2991950" y="238125"/>
            <a:chExt cx="1589875" cy="5199475"/>
          </a:xfrm>
        </p:grpSpPr>
        <p:sp>
          <p:nvSpPr>
            <p:cNvPr id="966" name="Google Shape;966;p15"/>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5"/>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5"/>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5"/>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5"/>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5"/>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5"/>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 name="Google Shape;973;p15"/>
          <p:cNvGrpSpPr/>
          <p:nvPr/>
        </p:nvGrpSpPr>
        <p:grpSpPr>
          <a:xfrm>
            <a:off x="6785753" y="-982918"/>
            <a:ext cx="3299297" cy="1886098"/>
            <a:chOff x="238125" y="792075"/>
            <a:chExt cx="7127450" cy="4074525"/>
          </a:xfrm>
        </p:grpSpPr>
        <p:sp>
          <p:nvSpPr>
            <p:cNvPr id="974" name="Google Shape;974;p15"/>
            <p:cNvSpPr/>
            <p:nvPr/>
          </p:nvSpPr>
          <p:spPr>
            <a:xfrm>
              <a:off x="238125" y="792075"/>
              <a:ext cx="56350" cy="111225"/>
            </a:xfrm>
            <a:custGeom>
              <a:avLst/>
              <a:gdLst/>
              <a:ahLst/>
              <a:cxnLst/>
              <a:rect l="l" t="t" r="r" b="b"/>
              <a:pathLst>
                <a:path w="2254" h="4449" extrusionOk="0">
                  <a:moveTo>
                    <a:pt x="0" y="0"/>
                  </a:moveTo>
                  <a:lnTo>
                    <a:pt x="0" y="4448"/>
                  </a:lnTo>
                  <a:lnTo>
                    <a:pt x="2254" y="4448"/>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5"/>
            <p:cNvSpPr/>
            <p:nvPr/>
          </p:nvSpPr>
          <p:spPr>
            <a:xfrm>
              <a:off x="238125" y="1128650"/>
              <a:ext cx="56350" cy="3373200"/>
            </a:xfrm>
            <a:custGeom>
              <a:avLst/>
              <a:gdLst/>
              <a:ahLst/>
              <a:cxnLst/>
              <a:rect l="l" t="t" r="r" b="b"/>
              <a:pathLst>
                <a:path w="2254" h="134928" extrusionOk="0">
                  <a:moveTo>
                    <a:pt x="0" y="0"/>
                  </a:moveTo>
                  <a:lnTo>
                    <a:pt x="0" y="8956"/>
                  </a:lnTo>
                  <a:lnTo>
                    <a:pt x="2254" y="8956"/>
                  </a:lnTo>
                  <a:lnTo>
                    <a:pt x="2254" y="0"/>
                  </a:lnTo>
                  <a:close/>
                  <a:moveTo>
                    <a:pt x="0" y="17971"/>
                  </a:moveTo>
                  <a:lnTo>
                    <a:pt x="0" y="26986"/>
                  </a:lnTo>
                  <a:lnTo>
                    <a:pt x="2254" y="26986"/>
                  </a:lnTo>
                  <a:lnTo>
                    <a:pt x="2254" y="17971"/>
                  </a:lnTo>
                  <a:close/>
                  <a:moveTo>
                    <a:pt x="0" y="36000"/>
                  </a:moveTo>
                  <a:lnTo>
                    <a:pt x="0" y="44956"/>
                  </a:lnTo>
                  <a:lnTo>
                    <a:pt x="2254" y="44956"/>
                  </a:lnTo>
                  <a:lnTo>
                    <a:pt x="2254" y="36000"/>
                  </a:lnTo>
                  <a:close/>
                  <a:moveTo>
                    <a:pt x="0" y="53971"/>
                  </a:moveTo>
                  <a:lnTo>
                    <a:pt x="0" y="62986"/>
                  </a:lnTo>
                  <a:lnTo>
                    <a:pt x="2254" y="62986"/>
                  </a:lnTo>
                  <a:lnTo>
                    <a:pt x="2254" y="53971"/>
                  </a:lnTo>
                  <a:close/>
                  <a:moveTo>
                    <a:pt x="0" y="71942"/>
                  </a:moveTo>
                  <a:lnTo>
                    <a:pt x="0" y="80956"/>
                  </a:lnTo>
                  <a:lnTo>
                    <a:pt x="2254" y="80956"/>
                  </a:lnTo>
                  <a:lnTo>
                    <a:pt x="2254" y="71942"/>
                  </a:lnTo>
                  <a:close/>
                  <a:moveTo>
                    <a:pt x="0" y="89971"/>
                  </a:moveTo>
                  <a:lnTo>
                    <a:pt x="0" y="98986"/>
                  </a:lnTo>
                  <a:lnTo>
                    <a:pt x="2254" y="98986"/>
                  </a:lnTo>
                  <a:lnTo>
                    <a:pt x="2254" y="89971"/>
                  </a:lnTo>
                  <a:close/>
                  <a:moveTo>
                    <a:pt x="0" y="107942"/>
                  </a:moveTo>
                  <a:lnTo>
                    <a:pt x="0" y="116957"/>
                  </a:lnTo>
                  <a:lnTo>
                    <a:pt x="2254" y="116957"/>
                  </a:lnTo>
                  <a:lnTo>
                    <a:pt x="2254" y="107942"/>
                  </a:lnTo>
                  <a:close/>
                  <a:moveTo>
                    <a:pt x="0" y="125972"/>
                  </a:moveTo>
                  <a:lnTo>
                    <a:pt x="0" y="134927"/>
                  </a:lnTo>
                  <a:lnTo>
                    <a:pt x="2254" y="134927"/>
                  </a:lnTo>
                  <a:lnTo>
                    <a:pt x="2254" y="1259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5"/>
            <p:cNvSpPr/>
            <p:nvPr/>
          </p:nvSpPr>
          <p:spPr>
            <a:xfrm>
              <a:off x="238125" y="4727200"/>
              <a:ext cx="139400" cy="139400"/>
            </a:xfrm>
            <a:custGeom>
              <a:avLst/>
              <a:gdLst/>
              <a:ahLst/>
              <a:cxnLst/>
              <a:rect l="l" t="t" r="r" b="b"/>
              <a:pathLst>
                <a:path w="5576" h="5576" extrusionOk="0">
                  <a:moveTo>
                    <a:pt x="0" y="0"/>
                  </a:moveTo>
                  <a:lnTo>
                    <a:pt x="0" y="5575"/>
                  </a:lnTo>
                  <a:lnTo>
                    <a:pt x="5575" y="5575"/>
                  </a:lnTo>
                  <a:lnTo>
                    <a:pt x="5575" y="3322"/>
                  </a:lnTo>
                  <a:lnTo>
                    <a:pt x="2254" y="3322"/>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5"/>
            <p:cNvSpPr/>
            <p:nvPr/>
          </p:nvSpPr>
          <p:spPr>
            <a:xfrm>
              <a:off x="598425" y="4810225"/>
              <a:ext cx="6433550" cy="56375"/>
            </a:xfrm>
            <a:custGeom>
              <a:avLst/>
              <a:gdLst/>
              <a:ahLst/>
              <a:cxnLst/>
              <a:rect l="l" t="t" r="r" b="b"/>
              <a:pathLst>
                <a:path w="257342" h="2255" extrusionOk="0">
                  <a:moveTo>
                    <a:pt x="0" y="1"/>
                  </a:moveTo>
                  <a:lnTo>
                    <a:pt x="0" y="2254"/>
                  </a:lnTo>
                  <a:lnTo>
                    <a:pt x="8896" y="2254"/>
                  </a:lnTo>
                  <a:lnTo>
                    <a:pt x="8896" y="1"/>
                  </a:lnTo>
                  <a:close/>
                  <a:moveTo>
                    <a:pt x="17733" y="1"/>
                  </a:moveTo>
                  <a:lnTo>
                    <a:pt x="17733" y="2254"/>
                  </a:lnTo>
                  <a:lnTo>
                    <a:pt x="26630" y="2254"/>
                  </a:lnTo>
                  <a:lnTo>
                    <a:pt x="26630" y="1"/>
                  </a:lnTo>
                  <a:close/>
                  <a:moveTo>
                    <a:pt x="35526" y="1"/>
                  </a:moveTo>
                  <a:lnTo>
                    <a:pt x="35526" y="2254"/>
                  </a:lnTo>
                  <a:lnTo>
                    <a:pt x="44422" y="2254"/>
                  </a:lnTo>
                  <a:lnTo>
                    <a:pt x="44422" y="1"/>
                  </a:lnTo>
                  <a:close/>
                  <a:moveTo>
                    <a:pt x="53259" y="1"/>
                  </a:moveTo>
                  <a:lnTo>
                    <a:pt x="53259" y="2254"/>
                  </a:lnTo>
                  <a:lnTo>
                    <a:pt x="62156" y="2254"/>
                  </a:lnTo>
                  <a:lnTo>
                    <a:pt x="62156" y="1"/>
                  </a:lnTo>
                  <a:close/>
                  <a:moveTo>
                    <a:pt x="70993" y="1"/>
                  </a:moveTo>
                  <a:lnTo>
                    <a:pt x="70993" y="2254"/>
                  </a:lnTo>
                  <a:lnTo>
                    <a:pt x="79889" y="2254"/>
                  </a:lnTo>
                  <a:lnTo>
                    <a:pt x="79889" y="1"/>
                  </a:lnTo>
                  <a:close/>
                  <a:moveTo>
                    <a:pt x="88726" y="1"/>
                  </a:moveTo>
                  <a:lnTo>
                    <a:pt x="88726" y="2254"/>
                  </a:lnTo>
                  <a:lnTo>
                    <a:pt x="97622" y="2254"/>
                  </a:lnTo>
                  <a:lnTo>
                    <a:pt x="97622" y="1"/>
                  </a:lnTo>
                  <a:close/>
                  <a:moveTo>
                    <a:pt x="106519" y="1"/>
                  </a:moveTo>
                  <a:lnTo>
                    <a:pt x="106519" y="2254"/>
                  </a:lnTo>
                  <a:lnTo>
                    <a:pt x="115415" y="2254"/>
                  </a:lnTo>
                  <a:lnTo>
                    <a:pt x="115415" y="1"/>
                  </a:lnTo>
                  <a:close/>
                  <a:moveTo>
                    <a:pt x="124252" y="1"/>
                  </a:moveTo>
                  <a:lnTo>
                    <a:pt x="124252" y="2254"/>
                  </a:lnTo>
                  <a:lnTo>
                    <a:pt x="133148" y="2254"/>
                  </a:lnTo>
                  <a:lnTo>
                    <a:pt x="133148" y="1"/>
                  </a:lnTo>
                  <a:close/>
                  <a:moveTo>
                    <a:pt x="141985" y="1"/>
                  </a:moveTo>
                  <a:lnTo>
                    <a:pt x="141985" y="2254"/>
                  </a:lnTo>
                  <a:lnTo>
                    <a:pt x="150882" y="2254"/>
                  </a:lnTo>
                  <a:lnTo>
                    <a:pt x="150882" y="1"/>
                  </a:lnTo>
                  <a:close/>
                  <a:moveTo>
                    <a:pt x="159719" y="1"/>
                  </a:moveTo>
                  <a:lnTo>
                    <a:pt x="159719" y="2254"/>
                  </a:lnTo>
                  <a:lnTo>
                    <a:pt x="168615" y="2254"/>
                  </a:lnTo>
                  <a:lnTo>
                    <a:pt x="168615" y="1"/>
                  </a:lnTo>
                  <a:close/>
                  <a:moveTo>
                    <a:pt x="177452" y="1"/>
                  </a:moveTo>
                  <a:lnTo>
                    <a:pt x="177452" y="2254"/>
                  </a:lnTo>
                  <a:lnTo>
                    <a:pt x="186348" y="2254"/>
                  </a:lnTo>
                  <a:lnTo>
                    <a:pt x="186348" y="1"/>
                  </a:lnTo>
                  <a:close/>
                  <a:moveTo>
                    <a:pt x="195245" y="1"/>
                  </a:moveTo>
                  <a:lnTo>
                    <a:pt x="195245" y="2254"/>
                  </a:lnTo>
                  <a:lnTo>
                    <a:pt x="204141" y="2254"/>
                  </a:lnTo>
                  <a:lnTo>
                    <a:pt x="204141" y="1"/>
                  </a:lnTo>
                  <a:close/>
                  <a:moveTo>
                    <a:pt x="212978" y="1"/>
                  </a:moveTo>
                  <a:lnTo>
                    <a:pt x="212978" y="2254"/>
                  </a:lnTo>
                  <a:lnTo>
                    <a:pt x="221874" y="2254"/>
                  </a:lnTo>
                  <a:lnTo>
                    <a:pt x="221874" y="1"/>
                  </a:lnTo>
                  <a:close/>
                  <a:moveTo>
                    <a:pt x="230711" y="1"/>
                  </a:moveTo>
                  <a:lnTo>
                    <a:pt x="230711" y="2254"/>
                  </a:lnTo>
                  <a:lnTo>
                    <a:pt x="239608" y="2254"/>
                  </a:lnTo>
                  <a:lnTo>
                    <a:pt x="239608" y="1"/>
                  </a:lnTo>
                  <a:close/>
                  <a:moveTo>
                    <a:pt x="248445" y="1"/>
                  </a:moveTo>
                  <a:lnTo>
                    <a:pt x="248445" y="2254"/>
                  </a:lnTo>
                  <a:lnTo>
                    <a:pt x="257341" y="2254"/>
                  </a:lnTo>
                  <a:lnTo>
                    <a:pt x="2573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5"/>
            <p:cNvSpPr/>
            <p:nvPr/>
          </p:nvSpPr>
          <p:spPr>
            <a:xfrm>
              <a:off x="7254350" y="4810225"/>
              <a:ext cx="111225" cy="56375"/>
            </a:xfrm>
            <a:custGeom>
              <a:avLst/>
              <a:gdLst/>
              <a:ahLst/>
              <a:cxnLst/>
              <a:rect l="l" t="t" r="r" b="b"/>
              <a:pathLst>
                <a:path w="4449" h="2255" extrusionOk="0">
                  <a:moveTo>
                    <a:pt x="0" y="1"/>
                  </a:moveTo>
                  <a:lnTo>
                    <a:pt x="0" y="2254"/>
                  </a:lnTo>
                  <a:lnTo>
                    <a:pt x="4449" y="2254"/>
                  </a:lnTo>
                  <a:lnTo>
                    <a:pt x="44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15"/>
          <p:cNvGrpSpPr/>
          <p:nvPr/>
        </p:nvGrpSpPr>
        <p:grpSpPr>
          <a:xfrm rot="10800000">
            <a:off x="7908505" y="1950779"/>
            <a:ext cx="1154298" cy="792725"/>
            <a:chOff x="238125" y="409275"/>
            <a:chExt cx="6953600" cy="4775450"/>
          </a:xfrm>
        </p:grpSpPr>
        <p:sp>
          <p:nvSpPr>
            <p:cNvPr id="980" name="Google Shape;980;p15"/>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5"/>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5"/>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15"/>
          <p:cNvGrpSpPr/>
          <p:nvPr/>
        </p:nvGrpSpPr>
        <p:grpSpPr>
          <a:xfrm rot="10800000" flipH="1">
            <a:off x="237549" y="250376"/>
            <a:ext cx="1306142" cy="1162416"/>
            <a:chOff x="883200" y="230650"/>
            <a:chExt cx="5880875" cy="5233750"/>
          </a:xfrm>
        </p:grpSpPr>
        <p:sp>
          <p:nvSpPr>
            <p:cNvPr id="984" name="Google Shape;984;p15"/>
            <p:cNvSpPr/>
            <p:nvPr/>
          </p:nvSpPr>
          <p:spPr>
            <a:xfrm>
              <a:off x="883200" y="230650"/>
              <a:ext cx="5876600" cy="5233750"/>
            </a:xfrm>
            <a:custGeom>
              <a:avLst/>
              <a:gdLst/>
              <a:ahLst/>
              <a:cxnLst/>
              <a:rect l="l" t="t" r="r" b="b"/>
              <a:pathLst>
                <a:path w="235064" h="209350" extrusionOk="0">
                  <a:moveTo>
                    <a:pt x="3160" y="0"/>
                  </a:moveTo>
                  <a:cubicBezTo>
                    <a:pt x="1580" y="0"/>
                    <a:pt x="0" y="1068"/>
                    <a:pt x="171" y="3202"/>
                  </a:cubicBezTo>
                  <a:lnTo>
                    <a:pt x="171" y="209337"/>
                  </a:lnTo>
                  <a:lnTo>
                    <a:pt x="230898" y="209337"/>
                  </a:lnTo>
                  <a:cubicBezTo>
                    <a:pt x="231005" y="209345"/>
                    <a:pt x="231109" y="209349"/>
                    <a:pt x="231210" y="209349"/>
                  </a:cubicBezTo>
                  <a:cubicBezTo>
                    <a:pt x="235063" y="209349"/>
                    <a:pt x="235063" y="203347"/>
                    <a:pt x="231210" y="203347"/>
                  </a:cubicBezTo>
                  <a:cubicBezTo>
                    <a:pt x="231109" y="203347"/>
                    <a:pt x="231005" y="203351"/>
                    <a:pt x="230898" y="203359"/>
                  </a:cubicBezTo>
                  <a:lnTo>
                    <a:pt x="6148" y="203359"/>
                  </a:lnTo>
                  <a:lnTo>
                    <a:pt x="6148" y="3202"/>
                  </a:lnTo>
                  <a:cubicBezTo>
                    <a:pt x="6319" y="1068"/>
                    <a:pt x="4739"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5"/>
            <p:cNvSpPr/>
            <p:nvPr/>
          </p:nvSpPr>
          <p:spPr>
            <a:xfrm>
              <a:off x="1382725" y="230650"/>
              <a:ext cx="5381350" cy="4789700"/>
            </a:xfrm>
            <a:custGeom>
              <a:avLst/>
              <a:gdLst/>
              <a:ahLst/>
              <a:cxnLst/>
              <a:rect l="l" t="t" r="r" b="b"/>
              <a:pathLst>
                <a:path w="215254" h="191588" extrusionOk="0">
                  <a:moveTo>
                    <a:pt x="3160" y="0"/>
                  </a:moveTo>
                  <a:cubicBezTo>
                    <a:pt x="1580" y="0"/>
                    <a:pt x="1" y="1068"/>
                    <a:pt x="172" y="3202"/>
                  </a:cubicBezTo>
                  <a:lnTo>
                    <a:pt x="172" y="191575"/>
                  </a:lnTo>
                  <a:lnTo>
                    <a:pt x="211088" y="191575"/>
                  </a:lnTo>
                  <a:cubicBezTo>
                    <a:pt x="211195" y="191584"/>
                    <a:pt x="211299" y="191588"/>
                    <a:pt x="211400" y="191588"/>
                  </a:cubicBezTo>
                  <a:cubicBezTo>
                    <a:pt x="215253" y="191588"/>
                    <a:pt x="215253" y="185585"/>
                    <a:pt x="211400" y="185585"/>
                  </a:cubicBezTo>
                  <a:cubicBezTo>
                    <a:pt x="211299" y="185585"/>
                    <a:pt x="211195" y="185589"/>
                    <a:pt x="211088" y="185598"/>
                  </a:cubicBezTo>
                  <a:lnTo>
                    <a:pt x="6149" y="185598"/>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5"/>
            <p:cNvSpPr/>
            <p:nvPr/>
          </p:nvSpPr>
          <p:spPr>
            <a:xfrm>
              <a:off x="1880125" y="230650"/>
              <a:ext cx="4873725" cy="4345350"/>
            </a:xfrm>
            <a:custGeom>
              <a:avLst/>
              <a:gdLst/>
              <a:ahLst/>
              <a:cxnLst/>
              <a:rect l="l" t="t" r="r" b="b"/>
              <a:pathLst>
                <a:path w="194949" h="173814" extrusionOk="0">
                  <a:moveTo>
                    <a:pt x="3160" y="0"/>
                  </a:moveTo>
                  <a:cubicBezTo>
                    <a:pt x="1581" y="0"/>
                    <a:pt x="1" y="1068"/>
                    <a:pt x="257" y="3202"/>
                  </a:cubicBezTo>
                  <a:lnTo>
                    <a:pt x="257" y="173814"/>
                  </a:lnTo>
                  <a:lnTo>
                    <a:pt x="191021" y="173814"/>
                  </a:lnTo>
                  <a:cubicBezTo>
                    <a:pt x="194949" y="173814"/>
                    <a:pt x="194949" y="167837"/>
                    <a:pt x="191021" y="167837"/>
                  </a:cubicBezTo>
                  <a:lnTo>
                    <a:pt x="6064" y="167837"/>
                  </a:lnTo>
                  <a:lnTo>
                    <a:pt x="6064"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5"/>
            <p:cNvSpPr/>
            <p:nvPr/>
          </p:nvSpPr>
          <p:spPr>
            <a:xfrm>
              <a:off x="2381800" y="230650"/>
              <a:ext cx="4372050" cy="3901325"/>
            </a:xfrm>
            <a:custGeom>
              <a:avLst/>
              <a:gdLst/>
              <a:ahLst/>
              <a:cxnLst/>
              <a:rect l="l" t="t" r="r" b="b"/>
              <a:pathLst>
                <a:path w="174882" h="156053" extrusionOk="0">
                  <a:moveTo>
                    <a:pt x="3160" y="0"/>
                  </a:moveTo>
                  <a:cubicBezTo>
                    <a:pt x="1581" y="0"/>
                    <a:pt x="1" y="1068"/>
                    <a:pt x="172" y="3202"/>
                  </a:cubicBezTo>
                  <a:lnTo>
                    <a:pt x="172" y="156053"/>
                  </a:lnTo>
                  <a:lnTo>
                    <a:pt x="170954" y="156053"/>
                  </a:lnTo>
                  <a:cubicBezTo>
                    <a:pt x="174882" y="156053"/>
                    <a:pt x="174882" y="150075"/>
                    <a:pt x="170954" y="150075"/>
                  </a:cubicBezTo>
                  <a:lnTo>
                    <a:pt x="6149" y="150075"/>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5"/>
            <p:cNvSpPr/>
            <p:nvPr/>
          </p:nvSpPr>
          <p:spPr>
            <a:xfrm>
              <a:off x="2877075" y="230650"/>
              <a:ext cx="3876775" cy="3457300"/>
            </a:xfrm>
            <a:custGeom>
              <a:avLst/>
              <a:gdLst/>
              <a:ahLst/>
              <a:cxnLst/>
              <a:rect l="l" t="t" r="r" b="b"/>
              <a:pathLst>
                <a:path w="155071" h="138292" extrusionOk="0">
                  <a:moveTo>
                    <a:pt x="3160" y="0"/>
                  </a:moveTo>
                  <a:cubicBezTo>
                    <a:pt x="1580" y="0"/>
                    <a:pt x="1" y="1068"/>
                    <a:pt x="171" y="3202"/>
                  </a:cubicBezTo>
                  <a:lnTo>
                    <a:pt x="171" y="138291"/>
                  </a:lnTo>
                  <a:lnTo>
                    <a:pt x="151143" y="138291"/>
                  </a:lnTo>
                  <a:cubicBezTo>
                    <a:pt x="155071" y="138291"/>
                    <a:pt x="155071" y="132314"/>
                    <a:pt x="151143" y="132314"/>
                  </a:cubicBezTo>
                  <a:lnTo>
                    <a:pt x="6149" y="132314"/>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 name="Google Shape;989;p15"/>
          <p:cNvGrpSpPr/>
          <p:nvPr/>
        </p:nvGrpSpPr>
        <p:grpSpPr>
          <a:xfrm rot="10800000" flipH="1">
            <a:off x="7202709" y="4341300"/>
            <a:ext cx="1548975" cy="710404"/>
            <a:chOff x="200825" y="1197675"/>
            <a:chExt cx="6974225" cy="3198575"/>
          </a:xfrm>
        </p:grpSpPr>
        <p:sp>
          <p:nvSpPr>
            <p:cNvPr id="990" name="Google Shape;990;p15"/>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5"/>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5"/>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5"/>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5"/>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15"/>
          <p:cNvGrpSpPr/>
          <p:nvPr/>
        </p:nvGrpSpPr>
        <p:grpSpPr>
          <a:xfrm rot="10800000">
            <a:off x="4572006" y="4421825"/>
            <a:ext cx="617310" cy="617310"/>
            <a:chOff x="1190625" y="238125"/>
            <a:chExt cx="5084925" cy="5084925"/>
          </a:xfrm>
        </p:grpSpPr>
        <p:sp>
          <p:nvSpPr>
            <p:cNvPr id="996" name="Google Shape;996;p15"/>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5"/>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15"/>
          <p:cNvGrpSpPr/>
          <p:nvPr/>
        </p:nvGrpSpPr>
        <p:grpSpPr>
          <a:xfrm rot="10800000">
            <a:off x="100634" y="3855503"/>
            <a:ext cx="1154004" cy="1154004"/>
            <a:chOff x="1190625" y="238125"/>
            <a:chExt cx="5195875" cy="5195875"/>
          </a:xfrm>
        </p:grpSpPr>
        <p:sp>
          <p:nvSpPr>
            <p:cNvPr id="999" name="Google Shape;999;p15"/>
            <p:cNvSpPr/>
            <p:nvPr/>
          </p:nvSpPr>
          <p:spPr>
            <a:xfrm>
              <a:off x="1190625" y="238125"/>
              <a:ext cx="5195875" cy="5195875"/>
            </a:xfrm>
            <a:custGeom>
              <a:avLst/>
              <a:gdLst/>
              <a:ahLst/>
              <a:cxnLst/>
              <a:rect l="l" t="t" r="r" b="b"/>
              <a:pathLst>
                <a:path w="207835" h="207835" extrusionOk="0">
                  <a:moveTo>
                    <a:pt x="103888" y="1361"/>
                  </a:moveTo>
                  <a:cubicBezTo>
                    <a:pt x="160505" y="1361"/>
                    <a:pt x="206474" y="47329"/>
                    <a:pt x="206474" y="103888"/>
                  </a:cubicBezTo>
                  <a:cubicBezTo>
                    <a:pt x="206474" y="160446"/>
                    <a:pt x="160505" y="206474"/>
                    <a:pt x="103888" y="206474"/>
                  </a:cubicBezTo>
                  <a:cubicBezTo>
                    <a:pt x="47329" y="206474"/>
                    <a:pt x="1361" y="160446"/>
                    <a:pt x="1361" y="103888"/>
                  </a:cubicBezTo>
                  <a:cubicBezTo>
                    <a:pt x="1361" y="47329"/>
                    <a:pt x="47329" y="1361"/>
                    <a:pt x="103888" y="1361"/>
                  </a:cubicBezTo>
                  <a:close/>
                  <a:moveTo>
                    <a:pt x="103888" y="0"/>
                  </a:moveTo>
                  <a:cubicBezTo>
                    <a:pt x="46619" y="0"/>
                    <a:pt x="0" y="46619"/>
                    <a:pt x="0" y="103888"/>
                  </a:cubicBezTo>
                  <a:cubicBezTo>
                    <a:pt x="0" y="161215"/>
                    <a:pt x="46619" y="207834"/>
                    <a:pt x="103888" y="207834"/>
                  </a:cubicBezTo>
                  <a:cubicBezTo>
                    <a:pt x="161215" y="207834"/>
                    <a:pt x="207834" y="161215"/>
                    <a:pt x="207834" y="103888"/>
                  </a:cubicBezTo>
                  <a:cubicBezTo>
                    <a:pt x="207834" y="46619"/>
                    <a:pt x="161215" y="0"/>
                    <a:pt x="10388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5"/>
            <p:cNvSpPr/>
            <p:nvPr/>
          </p:nvSpPr>
          <p:spPr>
            <a:xfrm>
              <a:off x="1323725" y="550775"/>
              <a:ext cx="4749225" cy="4569675"/>
            </a:xfrm>
            <a:custGeom>
              <a:avLst/>
              <a:gdLst/>
              <a:ahLst/>
              <a:cxnLst/>
              <a:rect l="l" t="t" r="r" b="b"/>
              <a:pathLst>
                <a:path w="189969" h="182787" extrusionOk="0">
                  <a:moveTo>
                    <a:pt x="98564" y="1338"/>
                  </a:moveTo>
                  <a:cubicBezTo>
                    <a:pt x="148318" y="1397"/>
                    <a:pt x="188607" y="41686"/>
                    <a:pt x="188667" y="91382"/>
                  </a:cubicBezTo>
                  <a:cubicBezTo>
                    <a:pt x="188607" y="127825"/>
                    <a:pt x="166718" y="160660"/>
                    <a:pt x="133055" y="174622"/>
                  </a:cubicBezTo>
                  <a:cubicBezTo>
                    <a:pt x="121915" y="179223"/>
                    <a:pt x="110218" y="181459"/>
                    <a:pt x="98620" y="181459"/>
                  </a:cubicBezTo>
                  <a:cubicBezTo>
                    <a:pt x="75170" y="181459"/>
                    <a:pt x="52125" y="172317"/>
                    <a:pt x="34906" y="155099"/>
                  </a:cubicBezTo>
                  <a:cubicBezTo>
                    <a:pt x="9171" y="129304"/>
                    <a:pt x="1480" y="90612"/>
                    <a:pt x="15383" y="56950"/>
                  </a:cubicBezTo>
                  <a:cubicBezTo>
                    <a:pt x="29345" y="23287"/>
                    <a:pt x="62179" y="1338"/>
                    <a:pt x="98564" y="1338"/>
                  </a:cubicBezTo>
                  <a:close/>
                  <a:moveTo>
                    <a:pt x="98607" y="1"/>
                  </a:moveTo>
                  <a:cubicBezTo>
                    <a:pt x="74817" y="1"/>
                    <a:pt x="51450" y="9286"/>
                    <a:pt x="33959" y="26777"/>
                  </a:cubicBezTo>
                  <a:cubicBezTo>
                    <a:pt x="7810" y="52927"/>
                    <a:pt x="1" y="92210"/>
                    <a:pt x="14140" y="126405"/>
                  </a:cubicBezTo>
                  <a:cubicBezTo>
                    <a:pt x="28280" y="160541"/>
                    <a:pt x="61647" y="182786"/>
                    <a:pt x="98564" y="182786"/>
                  </a:cubicBezTo>
                  <a:cubicBezTo>
                    <a:pt x="149028" y="182727"/>
                    <a:pt x="189909" y="141846"/>
                    <a:pt x="189968" y="91382"/>
                  </a:cubicBezTo>
                  <a:cubicBezTo>
                    <a:pt x="189968" y="54465"/>
                    <a:pt x="167723" y="21098"/>
                    <a:pt x="133587" y="6958"/>
                  </a:cubicBezTo>
                  <a:cubicBezTo>
                    <a:pt x="122265" y="2276"/>
                    <a:pt x="110384" y="1"/>
                    <a:pt x="9860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5"/>
            <p:cNvSpPr/>
            <p:nvPr/>
          </p:nvSpPr>
          <p:spPr>
            <a:xfrm>
              <a:off x="1662425" y="864775"/>
              <a:ext cx="4096950" cy="3942100"/>
            </a:xfrm>
            <a:custGeom>
              <a:avLst/>
              <a:gdLst/>
              <a:ahLst/>
              <a:cxnLst/>
              <a:rect l="l" t="t" r="r" b="b"/>
              <a:pathLst>
                <a:path w="163878" h="157684" extrusionOk="0">
                  <a:moveTo>
                    <a:pt x="85016" y="1320"/>
                  </a:moveTo>
                  <a:cubicBezTo>
                    <a:pt x="127849" y="1379"/>
                    <a:pt x="162517" y="36048"/>
                    <a:pt x="162576" y="78822"/>
                  </a:cubicBezTo>
                  <a:cubicBezTo>
                    <a:pt x="162576" y="110177"/>
                    <a:pt x="143704" y="138456"/>
                    <a:pt x="114715" y="150466"/>
                  </a:cubicBezTo>
                  <a:cubicBezTo>
                    <a:pt x="105111" y="154445"/>
                    <a:pt x="95034" y="156378"/>
                    <a:pt x="85044" y="156378"/>
                  </a:cubicBezTo>
                  <a:cubicBezTo>
                    <a:pt x="64878" y="156378"/>
                    <a:pt x="45068" y="148500"/>
                    <a:pt x="30232" y="133664"/>
                  </a:cubicBezTo>
                  <a:cubicBezTo>
                    <a:pt x="8046" y="111479"/>
                    <a:pt x="1420" y="78171"/>
                    <a:pt x="13430" y="49182"/>
                  </a:cubicBezTo>
                  <a:cubicBezTo>
                    <a:pt x="25440" y="20193"/>
                    <a:pt x="53719" y="1320"/>
                    <a:pt x="85016" y="1320"/>
                  </a:cubicBezTo>
                  <a:close/>
                  <a:moveTo>
                    <a:pt x="85095" y="1"/>
                  </a:moveTo>
                  <a:cubicBezTo>
                    <a:pt x="64558" y="1"/>
                    <a:pt x="44366" y="8011"/>
                    <a:pt x="29285" y="23091"/>
                  </a:cubicBezTo>
                  <a:cubicBezTo>
                    <a:pt x="6745" y="45632"/>
                    <a:pt x="1" y="79532"/>
                    <a:pt x="12188" y="108994"/>
                  </a:cubicBezTo>
                  <a:cubicBezTo>
                    <a:pt x="24375" y="138516"/>
                    <a:pt x="53128" y="157684"/>
                    <a:pt x="85016" y="157684"/>
                  </a:cubicBezTo>
                  <a:cubicBezTo>
                    <a:pt x="128558" y="157684"/>
                    <a:pt x="163878" y="122364"/>
                    <a:pt x="163878" y="78822"/>
                  </a:cubicBezTo>
                  <a:cubicBezTo>
                    <a:pt x="163878" y="46934"/>
                    <a:pt x="144710" y="18181"/>
                    <a:pt x="115247" y="5994"/>
                  </a:cubicBezTo>
                  <a:cubicBezTo>
                    <a:pt x="105497" y="1960"/>
                    <a:pt x="95254" y="1"/>
                    <a:pt x="8509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5"/>
            <p:cNvSpPr/>
            <p:nvPr/>
          </p:nvSpPr>
          <p:spPr>
            <a:xfrm>
              <a:off x="1999650" y="1177350"/>
              <a:ext cx="3447650" cy="3317450"/>
            </a:xfrm>
            <a:custGeom>
              <a:avLst/>
              <a:gdLst/>
              <a:ahLst/>
              <a:cxnLst/>
              <a:rect l="l" t="t" r="r" b="b"/>
              <a:pathLst>
                <a:path w="137906" h="132698" extrusionOk="0">
                  <a:moveTo>
                    <a:pt x="71527" y="1359"/>
                  </a:moveTo>
                  <a:cubicBezTo>
                    <a:pt x="107438" y="1418"/>
                    <a:pt x="136486" y="30467"/>
                    <a:pt x="136545" y="66319"/>
                  </a:cubicBezTo>
                  <a:cubicBezTo>
                    <a:pt x="136545" y="92645"/>
                    <a:pt x="120690" y="116310"/>
                    <a:pt x="96434" y="126427"/>
                  </a:cubicBezTo>
                  <a:cubicBezTo>
                    <a:pt x="88388" y="129755"/>
                    <a:pt x="79947" y="131372"/>
                    <a:pt x="71579" y="131372"/>
                  </a:cubicBezTo>
                  <a:cubicBezTo>
                    <a:pt x="54656" y="131372"/>
                    <a:pt x="38028" y="124757"/>
                    <a:pt x="25558" y="112287"/>
                  </a:cubicBezTo>
                  <a:cubicBezTo>
                    <a:pt x="6981" y="93710"/>
                    <a:pt x="1420" y="65786"/>
                    <a:pt x="11478" y="41471"/>
                  </a:cubicBezTo>
                  <a:cubicBezTo>
                    <a:pt x="21535" y="17155"/>
                    <a:pt x="45259" y="1359"/>
                    <a:pt x="71527" y="1359"/>
                  </a:cubicBezTo>
                  <a:close/>
                  <a:moveTo>
                    <a:pt x="71633" y="0"/>
                  </a:moveTo>
                  <a:cubicBezTo>
                    <a:pt x="54343" y="0"/>
                    <a:pt x="37346" y="6748"/>
                    <a:pt x="24671" y="19463"/>
                  </a:cubicBezTo>
                  <a:cubicBezTo>
                    <a:pt x="5680" y="38394"/>
                    <a:pt x="0" y="66910"/>
                    <a:pt x="10294" y="91699"/>
                  </a:cubicBezTo>
                  <a:cubicBezTo>
                    <a:pt x="20529" y="116488"/>
                    <a:pt x="44726" y="132698"/>
                    <a:pt x="71527" y="132698"/>
                  </a:cubicBezTo>
                  <a:cubicBezTo>
                    <a:pt x="108148" y="132639"/>
                    <a:pt x="137847" y="102940"/>
                    <a:pt x="137906" y="66319"/>
                  </a:cubicBezTo>
                  <a:cubicBezTo>
                    <a:pt x="137906" y="39518"/>
                    <a:pt x="121755" y="15321"/>
                    <a:pt x="96966" y="5027"/>
                  </a:cubicBezTo>
                  <a:cubicBezTo>
                    <a:pt x="88774" y="1645"/>
                    <a:pt x="80167" y="0"/>
                    <a:pt x="7163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5"/>
            <p:cNvSpPr/>
            <p:nvPr/>
          </p:nvSpPr>
          <p:spPr>
            <a:xfrm>
              <a:off x="2336875" y="1490300"/>
              <a:ext cx="2796875" cy="2690950"/>
            </a:xfrm>
            <a:custGeom>
              <a:avLst/>
              <a:gdLst/>
              <a:ahLst/>
              <a:cxnLst/>
              <a:rect l="l" t="t" r="r" b="b"/>
              <a:pathLst>
                <a:path w="111875" h="107638" extrusionOk="0">
                  <a:moveTo>
                    <a:pt x="58038" y="1324"/>
                  </a:moveTo>
                  <a:cubicBezTo>
                    <a:pt x="87086" y="1324"/>
                    <a:pt x="110573" y="24871"/>
                    <a:pt x="110573" y="53860"/>
                  </a:cubicBezTo>
                  <a:cubicBezTo>
                    <a:pt x="110573" y="75099"/>
                    <a:pt x="97794" y="94208"/>
                    <a:pt x="78152" y="102372"/>
                  </a:cubicBezTo>
                  <a:cubicBezTo>
                    <a:pt x="71679" y="105052"/>
                    <a:pt x="64876" y="106354"/>
                    <a:pt x="58126" y="106354"/>
                  </a:cubicBezTo>
                  <a:cubicBezTo>
                    <a:pt x="44456" y="106354"/>
                    <a:pt x="31003" y="101013"/>
                    <a:pt x="20943" y="90954"/>
                  </a:cubicBezTo>
                  <a:cubicBezTo>
                    <a:pt x="5916" y="75986"/>
                    <a:pt x="1420" y="53386"/>
                    <a:pt x="9584" y="33745"/>
                  </a:cubicBezTo>
                  <a:cubicBezTo>
                    <a:pt x="17689" y="14162"/>
                    <a:pt x="36858" y="1324"/>
                    <a:pt x="58038" y="1324"/>
                  </a:cubicBezTo>
                  <a:close/>
                  <a:moveTo>
                    <a:pt x="58065" y="1"/>
                  </a:moveTo>
                  <a:cubicBezTo>
                    <a:pt x="44065" y="1"/>
                    <a:pt x="30284" y="5472"/>
                    <a:pt x="19997" y="15760"/>
                  </a:cubicBezTo>
                  <a:cubicBezTo>
                    <a:pt x="4615" y="31142"/>
                    <a:pt x="0" y="54333"/>
                    <a:pt x="8342" y="74448"/>
                  </a:cubicBezTo>
                  <a:cubicBezTo>
                    <a:pt x="16684" y="94504"/>
                    <a:pt x="36325" y="107638"/>
                    <a:pt x="58038" y="107638"/>
                  </a:cubicBezTo>
                  <a:cubicBezTo>
                    <a:pt x="87796" y="107578"/>
                    <a:pt x="111815" y="83500"/>
                    <a:pt x="111875" y="53801"/>
                  </a:cubicBezTo>
                  <a:cubicBezTo>
                    <a:pt x="111875" y="32029"/>
                    <a:pt x="98741" y="12447"/>
                    <a:pt x="78626" y="4105"/>
                  </a:cubicBezTo>
                  <a:cubicBezTo>
                    <a:pt x="71984" y="1342"/>
                    <a:pt x="64998" y="1"/>
                    <a:pt x="5806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5"/>
            <p:cNvSpPr/>
            <p:nvPr/>
          </p:nvSpPr>
          <p:spPr>
            <a:xfrm>
              <a:off x="2675575" y="1803975"/>
              <a:ext cx="2144625" cy="2063725"/>
            </a:xfrm>
            <a:custGeom>
              <a:avLst/>
              <a:gdLst/>
              <a:ahLst/>
              <a:cxnLst/>
              <a:rect l="l" t="t" r="r" b="b"/>
              <a:pathLst>
                <a:path w="85785" h="82549" extrusionOk="0">
                  <a:moveTo>
                    <a:pt x="44490" y="1320"/>
                  </a:moveTo>
                  <a:cubicBezTo>
                    <a:pt x="66557" y="1379"/>
                    <a:pt x="84424" y="19246"/>
                    <a:pt x="84483" y="41254"/>
                  </a:cubicBezTo>
                  <a:cubicBezTo>
                    <a:pt x="84483" y="57405"/>
                    <a:pt x="74721" y="71958"/>
                    <a:pt x="59812" y="78170"/>
                  </a:cubicBezTo>
                  <a:cubicBezTo>
                    <a:pt x="54892" y="80201"/>
                    <a:pt x="49719" y="81188"/>
                    <a:pt x="44587" y="81188"/>
                  </a:cubicBezTo>
                  <a:cubicBezTo>
                    <a:pt x="34171" y="81188"/>
                    <a:pt x="23919" y="77123"/>
                    <a:pt x="16270" y="69474"/>
                  </a:cubicBezTo>
                  <a:cubicBezTo>
                    <a:pt x="4851" y="58055"/>
                    <a:pt x="1420" y="40899"/>
                    <a:pt x="7632" y="25990"/>
                  </a:cubicBezTo>
                  <a:cubicBezTo>
                    <a:pt x="13785" y="11081"/>
                    <a:pt x="28338" y="1320"/>
                    <a:pt x="44490" y="1320"/>
                  </a:cubicBezTo>
                  <a:close/>
                  <a:moveTo>
                    <a:pt x="44507" y="0"/>
                  </a:moveTo>
                  <a:cubicBezTo>
                    <a:pt x="33773" y="0"/>
                    <a:pt x="23228" y="4182"/>
                    <a:pt x="15323" y="12087"/>
                  </a:cubicBezTo>
                  <a:cubicBezTo>
                    <a:pt x="3491" y="23919"/>
                    <a:pt x="0" y="41668"/>
                    <a:pt x="6390" y="57050"/>
                  </a:cubicBezTo>
                  <a:cubicBezTo>
                    <a:pt x="12779" y="72491"/>
                    <a:pt x="27806" y="82548"/>
                    <a:pt x="44490" y="82548"/>
                  </a:cubicBezTo>
                  <a:cubicBezTo>
                    <a:pt x="67326" y="82548"/>
                    <a:pt x="85784" y="64090"/>
                    <a:pt x="85784" y="41254"/>
                  </a:cubicBezTo>
                  <a:cubicBezTo>
                    <a:pt x="85784" y="24570"/>
                    <a:pt x="75727" y="9543"/>
                    <a:pt x="60345" y="3154"/>
                  </a:cubicBezTo>
                  <a:cubicBezTo>
                    <a:pt x="55219" y="1033"/>
                    <a:pt x="49840" y="0"/>
                    <a:pt x="4450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5"/>
            <p:cNvSpPr/>
            <p:nvPr/>
          </p:nvSpPr>
          <p:spPr>
            <a:xfrm>
              <a:off x="3012775" y="2116875"/>
              <a:ext cx="1495350" cy="1438750"/>
            </a:xfrm>
            <a:custGeom>
              <a:avLst/>
              <a:gdLst/>
              <a:ahLst/>
              <a:cxnLst/>
              <a:rect l="l" t="t" r="r" b="b"/>
              <a:pathLst>
                <a:path w="59814" h="57550" extrusionOk="0">
                  <a:moveTo>
                    <a:pt x="30856" y="1345"/>
                  </a:moveTo>
                  <a:cubicBezTo>
                    <a:pt x="30904" y="1345"/>
                    <a:pt x="30953" y="1346"/>
                    <a:pt x="31002" y="1346"/>
                  </a:cubicBezTo>
                  <a:cubicBezTo>
                    <a:pt x="46147" y="1346"/>
                    <a:pt x="58393" y="13592"/>
                    <a:pt x="58453" y="28738"/>
                  </a:cubicBezTo>
                  <a:cubicBezTo>
                    <a:pt x="58453" y="39860"/>
                    <a:pt x="51767" y="49858"/>
                    <a:pt x="41532" y="54059"/>
                  </a:cubicBezTo>
                  <a:cubicBezTo>
                    <a:pt x="38126" y="55476"/>
                    <a:pt x="34543" y="56167"/>
                    <a:pt x="30990" y="56167"/>
                  </a:cubicBezTo>
                  <a:cubicBezTo>
                    <a:pt x="23867" y="56167"/>
                    <a:pt x="16866" y="53392"/>
                    <a:pt x="11656" y="48143"/>
                  </a:cubicBezTo>
                  <a:cubicBezTo>
                    <a:pt x="3787" y="40274"/>
                    <a:pt x="1421" y="28501"/>
                    <a:pt x="5680" y="18266"/>
                  </a:cubicBezTo>
                  <a:cubicBezTo>
                    <a:pt x="9921" y="8017"/>
                    <a:pt x="19851" y="1345"/>
                    <a:pt x="30856" y="1345"/>
                  </a:cubicBezTo>
                  <a:close/>
                  <a:moveTo>
                    <a:pt x="31096" y="0"/>
                  </a:moveTo>
                  <a:cubicBezTo>
                    <a:pt x="23592" y="0"/>
                    <a:pt x="16220" y="2934"/>
                    <a:pt x="10709" y="8445"/>
                  </a:cubicBezTo>
                  <a:cubicBezTo>
                    <a:pt x="2486" y="16669"/>
                    <a:pt x="1" y="29033"/>
                    <a:pt x="4438" y="39742"/>
                  </a:cubicBezTo>
                  <a:cubicBezTo>
                    <a:pt x="8934" y="50509"/>
                    <a:pt x="19406" y="57549"/>
                    <a:pt x="31002" y="57549"/>
                  </a:cubicBezTo>
                  <a:cubicBezTo>
                    <a:pt x="46916" y="57490"/>
                    <a:pt x="59754" y="44652"/>
                    <a:pt x="59813" y="28738"/>
                  </a:cubicBezTo>
                  <a:cubicBezTo>
                    <a:pt x="59813" y="17142"/>
                    <a:pt x="52773" y="6611"/>
                    <a:pt x="42065" y="2174"/>
                  </a:cubicBezTo>
                  <a:cubicBezTo>
                    <a:pt x="38514" y="711"/>
                    <a:pt x="34789" y="0"/>
                    <a:pt x="3109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5"/>
            <p:cNvSpPr/>
            <p:nvPr/>
          </p:nvSpPr>
          <p:spPr>
            <a:xfrm>
              <a:off x="3245000" y="2427300"/>
              <a:ext cx="949550" cy="814750"/>
            </a:xfrm>
            <a:custGeom>
              <a:avLst/>
              <a:gdLst/>
              <a:ahLst/>
              <a:cxnLst/>
              <a:rect l="l" t="t" r="r" b="b"/>
              <a:pathLst>
                <a:path w="37982" h="32590" extrusionOk="0">
                  <a:moveTo>
                    <a:pt x="21713" y="1412"/>
                  </a:moveTo>
                  <a:cubicBezTo>
                    <a:pt x="29995" y="1471"/>
                    <a:pt x="36621" y="8097"/>
                    <a:pt x="36621" y="16321"/>
                  </a:cubicBezTo>
                  <a:cubicBezTo>
                    <a:pt x="36621" y="25320"/>
                    <a:pt x="29294" y="31263"/>
                    <a:pt x="21640" y="31263"/>
                  </a:cubicBezTo>
                  <a:cubicBezTo>
                    <a:pt x="17972" y="31263"/>
                    <a:pt x="14229" y="29899"/>
                    <a:pt x="11182" y="26851"/>
                  </a:cubicBezTo>
                  <a:cubicBezTo>
                    <a:pt x="1834" y="17504"/>
                    <a:pt x="8460" y="1412"/>
                    <a:pt x="21713" y="1412"/>
                  </a:cubicBezTo>
                  <a:close/>
                  <a:moveTo>
                    <a:pt x="21590" y="1"/>
                  </a:moveTo>
                  <a:cubicBezTo>
                    <a:pt x="17603" y="1"/>
                    <a:pt x="13540" y="1480"/>
                    <a:pt x="10235" y="4784"/>
                  </a:cubicBezTo>
                  <a:cubicBezTo>
                    <a:pt x="0" y="15078"/>
                    <a:pt x="7218" y="32590"/>
                    <a:pt x="21713" y="32590"/>
                  </a:cubicBezTo>
                  <a:cubicBezTo>
                    <a:pt x="30705" y="32590"/>
                    <a:pt x="37982" y="25313"/>
                    <a:pt x="37982" y="16321"/>
                  </a:cubicBezTo>
                  <a:cubicBezTo>
                    <a:pt x="37982" y="6506"/>
                    <a:pt x="29953" y="1"/>
                    <a:pt x="2159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7">
    <p:spTree>
      <p:nvGrpSpPr>
        <p:cNvPr id="1" name="Shape 1007"/>
        <p:cNvGrpSpPr/>
        <p:nvPr/>
      </p:nvGrpSpPr>
      <p:grpSpPr>
        <a:xfrm>
          <a:off x="0" y="0"/>
          <a:ext cx="0" cy="0"/>
          <a:chOff x="0" y="0"/>
          <a:chExt cx="0" cy="0"/>
        </a:xfrm>
      </p:grpSpPr>
      <p:sp>
        <p:nvSpPr>
          <p:cNvPr id="1008" name="Google Shape;1008;p16"/>
          <p:cNvSpPr txBox="1">
            <a:spLocks noGrp="1"/>
          </p:cNvSpPr>
          <p:nvPr>
            <p:ph type="title"/>
          </p:nvPr>
        </p:nvSpPr>
        <p:spPr>
          <a:xfrm>
            <a:off x="1383300" y="2304450"/>
            <a:ext cx="63774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3400"/>
            </a:lvl1pPr>
            <a:lvl2pPr lvl="1" algn="ctr" rtl="0">
              <a:spcBef>
                <a:spcPts val="0"/>
              </a:spcBef>
              <a:spcAft>
                <a:spcPts val="0"/>
              </a:spcAft>
              <a:buSzPts val="3400"/>
              <a:buNone/>
              <a:defRPr sz="3400"/>
            </a:lvl2pPr>
            <a:lvl3pPr lvl="2" algn="ctr" rtl="0">
              <a:spcBef>
                <a:spcPts val="0"/>
              </a:spcBef>
              <a:spcAft>
                <a:spcPts val="0"/>
              </a:spcAft>
              <a:buSzPts val="3400"/>
              <a:buNone/>
              <a:defRPr sz="3400"/>
            </a:lvl3pPr>
            <a:lvl4pPr lvl="3" algn="ctr" rtl="0">
              <a:spcBef>
                <a:spcPts val="0"/>
              </a:spcBef>
              <a:spcAft>
                <a:spcPts val="0"/>
              </a:spcAft>
              <a:buSzPts val="3400"/>
              <a:buNone/>
              <a:defRPr sz="3400"/>
            </a:lvl4pPr>
            <a:lvl5pPr lvl="4" algn="ctr" rtl="0">
              <a:spcBef>
                <a:spcPts val="0"/>
              </a:spcBef>
              <a:spcAft>
                <a:spcPts val="0"/>
              </a:spcAft>
              <a:buSzPts val="3400"/>
              <a:buNone/>
              <a:defRPr sz="3400"/>
            </a:lvl5pPr>
            <a:lvl6pPr lvl="5" algn="ctr" rtl="0">
              <a:spcBef>
                <a:spcPts val="0"/>
              </a:spcBef>
              <a:spcAft>
                <a:spcPts val="0"/>
              </a:spcAft>
              <a:buSzPts val="3400"/>
              <a:buNone/>
              <a:defRPr sz="3400"/>
            </a:lvl6pPr>
            <a:lvl7pPr lvl="6" algn="ctr" rtl="0">
              <a:spcBef>
                <a:spcPts val="0"/>
              </a:spcBef>
              <a:spcAft>
                <a:spcPts val="0"/>
              </a:spcAft>
              <a:buSzPts val="3400"/>
              <a:buNone/>
              <a:defRPr sz="3400"/>
            </a:lvl7pPr>
            <a:lvl8pPr lvl="7" algn="ctr" rtl="0">
              <a:spcBef>
                <a:spcPts val="0"/>
              </a:spcBef>
              <a:spcAft>
                <a:spcPts val="0"/>
              </a:spcAft>
              <a:buSzPts val="3400"/>
              <a:buNone/>
              <a:defRPr sz="3400"/>
            </a:lvl8pPr>
            <a:lvl9pPr lvl="8" algn="ctr" rtl="0">
              <a:spcBef>
                <a:spcPts val="0"/>
              </a:spcBef>
              <a:spcAft>
                <a:spcPts val="0"/>
              </a:spcAft>
              <a:buSzPts val="3400"/>
              <a:buNone/>
              <a:defRPr sz="3400"/>
            </a:lvl9pPr>
          </a:lstStyle>
          <a:p>
            <a:endParaRPr/>
          </a:p>
        </p:txBody>
      </p:sp>
      <p:sp>
        <p:nvSpPr>
          <p:cNvPr id="1009" name="Google Shape;1009;p16"/>
          <p:cNvSpPr txBox="1">
            <a:spLocks noGrp="1"/>
          </p:cNvSpPr>
          <p:nvPr>
            <p:ph type="subTitle" idx="1"/>
          </p:nvPr>
        </p:nvSpPr>
        <p:spPr>
          <a:xfrm>
            <a:off x="3373500" y="2848650"/>
            <a:ext cx="2397000" cy="6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010" name="Google Shape;1010;p16"/>
          <p:cNvSpPr txBox="1">
            <a:spLocks noGrp="1"/>
          </p:cNvSpPr>
          <p:nvPr>
            <p:ph type="title" idx="2" hasCustomPrompt="1"/>
          </p:nvPr>
        </p:nvSpPr>
        <p:spPr>
          <a:xfrm>
            <a:off x="3708450" y="1386450"/>
            <a:ext cx="1727100" cy="918000"/>
          </a:xfrm>
          <a:prstGeom prst="rect">
            <a:avLst/>
          </a:prstGeom>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7000"/>
              <a:buNone/>
              <a:defRPr sz="7000" b="1"/>
            </a:lvl1pPr>
            <a:lvl2pPr lvl="1" algn="ctr" rtl="0">
              <a:spcBef>
                <a:spcPts val="0"/>
              </a:spcBef>
              <a:spcAft>
                <a:spcPts val="0"/>
              </a:spcAft>
              <a:buSzPts val="7000"/>
              <a:buNone/>
              <a:defRPr sz="7000" b="1"/>
            </a:lvl2pPr>
            <a:lvl3pPr lvl="2" algn="ctr" rtl="0">
              <a:spcBef>
                <a:spcPts val="0"/>
              </a:spcBef>
              <a:spcAft>
                <a:spcPts val="0"/>
              </a:spcAft>
              <a:buSzPts val="7000"/>
              <a:buNone/>
              <a:defRPr sz="7000" b="1"/>
            </a:lvl3pPr>
            <a:lvl4pPr lvl="3" algn="ctr" rtl="0">
              <a:spcBef>
                <a:spcPts val="0"/>
              </a:spcBef>
              <a:spcAft>
                <a:spcPts val="0"/>
              </a:spcAft>
              <a:buSzPts val="7000"/>
              <a:buNone/>
              <a:defRPr sz="7000" b="1"/>
            </a:lvl4pPr>
            <a:lvl5pPr lvl="4" algn="ctr" rtl="0">
              <a:spcBef>
                <a:spcPts val="0"/>
              </a:spcBef>
              <a:spcAft>
                <a:spcPts val="0"/>
              </a:spcAft>
              <a:buSzPts val="7000"/>
              <a:buNone/>
              <a:defRPr sz="7000" b="1"/>
            </a:lvl5pPr>
            <a:lvl6pPr lvl="5" algn="ctr" rtl="0">
              <a:spcBef>
                <a:spcPts val="0"/>
              </a:spcBef>
              <a:spcAft>
                <a:spcPts val="0"/>
              </a:spcAft>
              <a:buSzPts val="7000"/>
              <a:buNone/>
              <a:defRPr sz="7000" b="1"/>
            </a:lvl6pPr>
            <a:lvl7pPr lvl="6" algn="ctr" rtl="0">
              <a:spcBef>
                <a:spcPts val="0"/>
              </a:spcBef>
              <a:spcAft>
                <a:spcPts val="0"/>
              </a:spcAft>
              <a:buSzPts val="7000"/>
              <a:buNone/>
              <a:defRPr sz="7000" b="1"/>
            </a:lvl7pPr>
            <a:lvl8pPr lvl="7" algn="ctr" rtl="0">
              <a:spcBef>
                <a:spcPts val="0"/>
              </a:spcBef>
              <a:spcAft>
                <a:spcPts val="0"/>
              </a:spcAft>
              <a:buSzPts val="7000"/>
              <a:buNone/>
              <a:defRPr sz="7000" b="1"/>
            </a:lvl8pPr>
            <a:lvl9pPr lvl="8" algn="ctr" rtl="0">
              <a:spcBef>
                <a:spcPts val="0"/>
              </a:spcBef>
              <a:spcAft>
                <a:spcPts val="0"/>
              </a:spcAft>
              <a:buSzPts val="7000"/>
              <a:buNone/>
              <a:defRPr sz="7000" b="1"/>
            </a:lvl9pPr>
          </a:lstStyle>
          <a:p>
            <a:r>
              <a:t>xx%</a:t>
            </a:r>
          </a:p>
        </p:txBody>
      </p:sp>
      <p:sp>
        <p:nvSpPr>
          <p:cNvPr id="1011" name="Google Shape;1011;p16"/>
          <p:cNvSpPr/>
          <p:nvPr/>
        </p:nvSpPr>
        <p:spPr>
          <a:xfrm flipH="1">
            <a:off x="6987125" y="-459525"/>
            <a:ext cx="3402000" cy="1991400"/>
          </a:xfrm>
          <a:prstGeom prst="rect">
            <a:avLst/>
          </a:prstGeom>
          <a:noFill/>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 name="Google Shape;1012;p16"/>
          <p:cNvGrpSpPr/>
          <p:nvPr/>
        </p:nvGrpSpPr>
        <p:grpSpPr>
          <a:xfrm>
            <a:off x="7283272" y="426604"/>
            <a:ext cx="858417" cy="858417"/>
            <a:chOff x="1190625" y="238125"/>
            <a:chExt cx="4732175" cy="4732175"/>
          </a:xfrm>
        </p:grpSpPr>
        <p:sp>
          <p:nvSpPr>
            <p:cNvPr id="1013" name="Google Shape;1013;p16"/>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6"/>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 name="Google Shape;1015;p16"/>
          <p:cNvGrpSpPr/>
          <p:nvPr/>
        </p:nvGrpSpPr>
        <p:grpSpPr>
          <a:xfrm flipH="1">
            <a:off x="-749897" y="3338771"/>
            <a:ext cx="2272108" cy="1610374"/>
            <a:chOff x="238125" y="328675"/>
            <a:chExt cx="7087050" cy="5023000"/>
          </a:xfrm>
        </p:grpSpPr>
        <p:sp>
          <p:nvSpPr>
            <p:cNvPr id="1016" name="Google Shape;1016;p16"/>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6"/>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6"/>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6"/>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16"/>
          <p:cNvGrpSpPr/>
          <p:nvPr/>
        </p:nvGrpSpPr>
        <p:grpSpPr>
          <a:xfrm rot="-5400000">
            <a:off x="979538" y="-365808"/>
            <a:ext cx="586982" cy="1919646"/>
            <a:chOff x="2991950" y="238125"/>
            <a:chExt cx="1589875" cy="5199475"/>
          </a:xfrm>
        </p:grpSpPr>
        <p:sp>
          <p:nvSpPr>
            <p:cNvPr id="1021" name="Google Shape;1021;p16"/>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6"/>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6"/>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6"/>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6"/>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6"/>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6"/>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16"/>
          <p:cNvGrpSpPr/>
          <p:nvPr/>
        </p:nvGrpSpPr>
        <p:grpSpPr>
          <a:xfrm>
            <a:off x="3987093" y="426612"/>
            <a:ext cx="1038172" cy="712975"/>
            <a:chOff x="238125" y="409275"/>
            <a:chExt cx="6953600" cy="4775450"/>
          </a:xfrm>
        </p:grpSpPr>
        <p:sp>
          <p:nvSpPr>
            <p:cNvPr id="1029" name="Google Shape;1029;p16"/>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6"/>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6"/>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16"/>
          <p:cNvGrpSpPr/>
          <p:nvPr/>
        </p:nvGrpSpPr>
        <p:grpSpPr>
          <a:xfrm rot="10800000" flipH="1">
            <a:off x="2133143" y="4014229"/>
            <a:ext cx="1931310" cy="653997"/>
            <a:chOff x="238125" y="1669400"/>
            <a:chExt cx="6987375" cy="2366125"/>
          </a:xfrm>
        </p:grpSpPr>
        <p:sp>
          <p:nvSpPr>
            <p:cNvPr id="1033" name="Google Shape;1033;p16"/>
            <p:cNvSpPr/>
            <p:nvPr/>
          </p:nvSpPr>
          <p:spPr>
            <a:xfrm>
              <a:off x="238125" y="1669400"/>
              <a:ext cx="6987375" cy="645775"/>
            </a:xfrm>
            <a:custGeom>
              <a:avLst/>
              <a:gdLst/>
              <a:ahLst/>
              <a:cxnLst/>
              <a:rect l="l" t="t" r="r" b="b"/>
              <a:pathLst>
                <a:path w="279495" h="25831" extrusionOk="0">
                  <a:moveTo>
                    <a:pt x="77290" y="0"/>
                  </a:moveTo>
                  <a:lnTo>
                    <a:pt x="36728" y="20180"/>
                  </a:lnTo>
                  <a:lnTo>
                    <a:pt x="0" y="1816"/>
                  </a:lnTo>
                  <a:lnTo>
                    <a:pt x="0" y="7467"/>
                  </a:lnTo>
                  <a:lnTo>
                    <a:pt x="36728" y="25830"/>
                  </a:lnTo>
                  <a:lnTo>
                    <a:pt x="77290" y="5650"/>
                  </a:lnTo>
                  <a:lnTo>
                    <a:pt x="117852" y="25830"/>
                  </a:lnTo>
                  <a:lnTo>
                    <a:pt x="158414" y="5650"/>
                  </a:lnTo>
                  <a:lnTo>
                    <a:pt x="198976" y="25830"/>
                  </a:lnTo>
                  <a:lnTo>
                    <a:pt x="239538" y="5650"/>
                  </a:lnTo>
                  <a:lnTo>
                    <a:pt x="279494" y="25629"/>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6"/>
            <p:cNvSpPr/>
            <p:nvPr/>
          </p:nvSpPr>
          <p:spPr>
            <a:xfrm>
              <a:off x="238125" y="2244525"/>
              <a:ext cx="6987375" cy="645775"/>
            </a:xfrm>
            <a:custGeom>
              <a:avLst/>
              <a:gdLst/>
              <a:ahLst/>
              <a:cxnLst/>
              <a:rect l="l" t="t" r="r" b="b"/>
              <a:pathLst>
                <a:path w="279495" h="25831" extrusionOk="0">
                  <a:moveTo>
                    <a:pt x="77290" y="0"/>
                  </a:moveTo>
                  <a:lnTo>
                    <a:pt x="36728" y="20180"/>
                  </a:lnTo>
                  <a:lnTo>
                    <a:pt x="0" y="1816"/>
                  </a:lnTo>
                  <a:lnTo>
                    <a:pt x="0" y="7467"/>
                  </a:lnTo>
                  <a:lnTo>
                    <a:pt x="36728" y="25831"/>
                  </a:lnTo>
                  <a:lnTo>
                    <a:pt x="77290" y="5651"/>
                  </a:lnTo>
                  <a:lnTo>
                    <a:pt x="117852" y="25831"/>
                  </a:lnTo>
                  <a:lnTo>
                    <a:pt x="158414" y="5651"/>
                  </a:lnTo>
                  <a:lnTo>
                    <a:pt x="198976" y="25831"/>
                  </a:lnTo>
                  <a:lnTo>
                    <a:pt x="239538" y="5651"/>
                  </a:lnTo>
                  <a:lnTo>
                    <a:pt x="279494" y="25427"/>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6"/>
            <p:cNvSpPr/>
            <p:nvPr/>
          </p:nvSpPr>
          <p:spPr>
            <a:xfrm>
              <a:off x="238125" y="2814600"/>
              <a:ext cx="6987375" cy="645800"/>
            </a:xfrm>
            <a:custGeom>
              <a:avLst/>
              <a:gdLst/>
              <a:ahLst/>
              <a:cxnLst/>
              <a:rect l="l" t="t" r="r" b="b"/>
              <a:pathLst>
                <a:path w="279495" h="25832" extrusionOk="0">
                  <a:moveTo>
                    <a:pt x="77290" y="1"/>
                  </a:moveTo>
                  <a:lnTo>
                    <a:pt x="36728" y="20181"/>
                  </a:lnTo>
                  <a:lnTo>
                    <a:pt x="0" y="2019"/>
                  </a:lnTo>
                  <a:lnTo>
                    <a:pt x="0" y="7669"/>
                  </a:lnTo>
                  <a:lnTo>
                    <a:pt x="36728" y="25831"/>
                  </a:lnTo>
                  <a:lnTo>
                    <a:pt x="77290" y="5651"/>
                  </a:lnTo>
                  <a:lnTo>
                    <a:pt x="117852" y="25831"/>
                  </a:lnTo>
                  <a:lnTo>
                    <a:pt x="158414" y="5651"/>
                  </a:lnTo>
                  <a:lnTo>
                    <a:pt x="198976" y="25831"/>
                  </a:lnTo>
                  <a:lnTo>
                    <a:pt x="239538" y="5651"/>
                  </a:lnTo>
                  <a:lnTo>
                    <a:pt x="279494" y="25629"/>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6"/>
            <p:cNvSpPr/>
            <p:nvPr/>
          </p:nvSpPr>
          <p:spPr>
            <a:xfrm>
              <a:off x="238125" y="3389725"/>
              <a:ext cx="6987375" cy="645800"/>
            </a:xfrm>
            <a:custGeom>
              <a:avLst/>
              <a:gdLst/>
              <a:ahLst/>
              <a:cxnLst/>
              <a:rect l="l" t="t" r="r" b="b"/>
              <a:pathLst>
                <a:path w="279495" h="25832" extrusionOk="0">
                  <a:moveTo>
                    <a:pt x="77290" y="1"/>
                  </a:moveTo>
                  <a:lnTo>
                    <a:pt x="36728" y="20181"/>
                  </a:lnTo>
                  <a:lnTo>
                    <a:pt x="0" y="1817"/>
                  </a:lnTo>
                  <a:lnTo>
                    <a:pt x="0" y="7468"/>
                  </a:lnTo>
                  <a:lnTo>
                    <a:pt x="36728" y="25831"/>
                  </a:lnTo>
                  <a:lnTo>
                    <a:pt x="77290" y="5651"/>
                  </a:lnTo>
                  <a:lnTo>
                    <a:pt x="117852" y="25831"/>
                  </a:lnTo>
                  <a:lnTo>
                    <a:pt x="158414" y="5651"/>
                  </a:lnTo>
                  <a:lnTo>
                    <a:pt x="198976" y="25831"/>
                  </a:lnTo>
                  <a:lnTo>
                    <a:pt x="239538" y="5651"/>
                  </a:lnTo>
                  <a:lnTo>
                    <a:pt x="279494" y="25630"/>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 name="Google Shape;1037;p16"/>
          <p:cNvSpPr/>
          <p:nvPr/>
        </p:nvSpPr>
        <p:spPr>
          <a:xfrm flipH="1">
            <a:off x="7572496" y="2571751"/>
            <a:ext cx="853880" cy="821444"/>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6"/>
          <p:cNvSpPr/>
          <p:nvPr/>
        </p:nvSpPr>
        <p:spPr>
          <a:xfrm flipH="1">
            <a:off x="5942200" y="3822050"/>
            <a:ext cx="858300" cy="11271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CUSTOM_13">
    <p:spTree>
      <p:nvGrpSpPr>
        <p:cNvPr id="1" name="Shape 1039"/>
        <p:cNvGrpSpPr/>
        <p:nvPr/>
      </p:nvGrpSpPr>
      <p:grpSpPr>
        <a:xfrm>
          <a:off x="0" y="0"/>
          <a:ext cx="0" cy="0"/>
          <a:chOff x="0" y="0"/>
          <a:chExt cx="0" cy="0"/>
        </a:xfrm>
      </p:grpSpPr>
      <p:sp>
        <p:nvSpPr>
          <p:cNvPr id="1040" name="Google Shape;1040;p17"/>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41" name="Google Shape;1041;p17"/>
          <p:cNvGrpSpPr/>
          <p:nvPr/>
        </p:nvGrpSpPr>
        <p:grpSpPr>
          <a:xfrm flipH="1">
            <a:off x="119360" y="3905800"/>
            <a:ext cx="904052" cy="1127130"/>
            <a:chOff x="1690175" y="238125"/>
            <a:chExt cx="4070475" cy="5074875"/>
          </a:xfrm>
        </p:grpSpPr>
        <p:sp>
          <p:nvSpPr>
            <p:cNvPr id="1042" name="Google Shape;1042;p17"/>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7"/>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 name="Google Shape;1044;p17"/>
          <p:cNvGrpSpPr/>
          <p:nvPr/>
        </p:nvGrpSpPr>
        <p:grpSpPr>
          <a:xfrm flipH="1">
            <a:off x="5621074" y="4587701"/>
            <a:ext cx="1582324" cy="407498"/>
            <a:chOff x="179950" y="1944175"/>
            <a:chExt cx="7124375" cy="1834750"/>
          </a:xfrm>
        </p:grpSpPr>
        <p:sp>
          <p:nvSpPr>
            <p:cNvPr id="1045" name="Google Shape;1045;p17"/>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7"/>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7"/>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7"/>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7"/>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7"/>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7"/>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7"/>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7"/>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7"/>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7"/>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7"/>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7"/>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7"/>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7"/>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7"/>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7"/>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7"/>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7"/>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7"/>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7"/>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7"/>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7"/>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7"/>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7"/>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7"/>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7"/>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7"/>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7"/>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7"/>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7"/>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7"/>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7"/>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 name="Google Shape;1078;p17"/>
          <p:cNvGrpSpPr/>
          <p:nvPr/>
        </p:nvGrpSpPr>
        <p:grpSpPr>
          <a:xfrm flipH="1">
            <a:off x="2025991" y="4587711"/>
            <a:ext cx="1574034" cy="1115608"/>
            <a:chOff x="238125" y="328675"/>
            <a:chExt cx="7087050" cy="5023000"/>
          </a:xfrm>
        </p:grpSpPr>
        <p:sp>
          <p:nvSpPr>
            <p:cNvPr id="1079" name="Google Shape;1079;p17"/>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7"/>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7"/>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17"/>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17"/>
          <p:cNvGrpSpPr/>
          <p:nvPr/>
        </p:nvGrpSpPr>
        <p:grpSpPr>
          <a:xfrm flipH="1">
            <a:off x="237502" y="1306700"/>
            <a:ext cx="353111" cy="1154803"/>
            <a:chOff x="2991950" y="238125"/>
            <a:chExt cx="1589875" cy="5199475"/>
          </a:xfrm>
        </p:grpSpPr>
        <p:sp>
          <p:nvSpPr>
            <p:cNvPr id="1084" name="Google Shape;1084;p17"/>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7"/>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7"/>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7"/>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7"/>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7"/>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7"/>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 name="Google Shape;1091;p17"/>
          <p:cNvGrpSpPr/>
          <p:nvPr/>
        </p:nvGrpSpPr>
        <p:grpSpPr>
          <a:xfrm>
            <a:off x="7348759" y="307316"/>
            <a:ext cx="1548975" cy="710404"/>
            <a:chOff x="200825" y="1197675"/>
            <a:chExt cx="6974225" cy="3198575"/>
          </a:xfrm>
        </p:grpSpPr>
        <p:sp>
          <p:nvSpPr>
            <p:cNvPr id="1092" name="Google Shape;1092;p17"/>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7"/>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7"/>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7"/>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7"/>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2">
  <p:cSld name="CUSTOM_14">
    <p:spTree>
      <p:nvGrpSpPr>
        <p:cNvPr id="1" name="Shape 1097"/>
        <p:cNvGrpSpPr/>
        <p:nvPr/>
      </p:nvGrpSpPr>
      <p:grpSpPr>
        <a:xfrm>
          <a:off x="0" y="0"/>
          <a:ext cx="0" cy="0"/>
          <a:chOff x="0" y="0"/>
          <a:chExt cx="0" cy="0"/>
        </a:xfrm>
      </p:grpSpPr>
      <p:sp>
        <p:nvSpPr>
          <p:cNvPr id="1098" name="Google Shape;1098;p18"/>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99" name="Google Shape;1099;p18"/>
          <p:cNvGrpSpPr/>
          <p:nvPr/>
        </p:nvGrpSpPr>
        <p:grpSpPr>
          <a:xfrm rot="10800000">
            <a:off x="3979516" y="4488250"/>
            <a:ext cx="1574034" cy="1115608"/>
            <a:chOff x="238125" y="328675"/>
            <a:chExt cx="7087050" cy="5023000"/>
          </a:xfrm>
        </p:grpSpPr>
        <p:sp>
          <p:nvSpPr>
            <p:cNvPr id="1100" name="Google Shape;1100;p18"/>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8"/>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8"/>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8"/>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 name="Google Shape;1104;p18"/>
          <p:cNvGrpSpPr/>
          <p:nvPr/>
        </p:nvGrpSpPr>
        <p:grpSpPr>
          <a:xfrm rot="10800000">
            <a:off x="214989" y="930316"/>
            <a:ext cx="353111" cy="1154803"/>
            <a:chOff x="2991950" y="238125"/>
            <a:chExt cx="1589875" cy="5199475"/>
          </a:xfrm>
        </p:grpSpPr>
        <p:sp>
          <p:nvSpPr>
            <p:cNvPr id="1105" name="Google Shape;1105;p18"/>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8"/>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8"/>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8"/>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8"/>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8"/>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8"/>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 name="Google Shape;1112;p18"/>
          <p:cNvGrpSpPr/>
          <p:nvPr/>
        </p:nvGrpSpPr>
        <p:grpSpPr>
          <a:xfrm rot="10800000">
            <a:off x="7798080" y="250379"/>
            <a:ext cx="1154298" cy="792725"/>
            <a:chOff x="238125" y="409275"/>
            <a:chExt cx="6953600" cy="4775450"/>
          </a:xfrm>
        </p:grpSpPr>
        <p:sp>
          <p:nvSpPr>
            <p:cNvPr id="1113" name="Google Shape;1113;p18"/>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8"/>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8"/>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 name="Google Shape;1116;p18"/>
          <p:cNvGrpSpPr/>
          <p:nvPr/>
        </p:nvGrpSpPr>
        <p:grpSpPr>
          <a:xfrm rot="10800000" flipH="1">
            <a:off x="7234259" y="4040600"/>
            <a:ext cx="1548975" cy="710404"/>
            <a:chOff x="200825" y="1197675"/>
            <a:chExt cx="6974225" cy="3198575"/>
          </a:xfrm>
        </p:grpSpPr>
        <p:sp>
          <p:nvSpPr>
            <p:cNvPr id="1117" name="Google Shape;1117;p18"/>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8"/>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8"/>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8"/>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8"/>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18"/>
          <p:cNvGrpSpPr/>
          <p:nvPr/>
        </p:nvGrpSpPr>
        <p:grpSpPr>
          <a:xfrm rot="10800000">
            <a:off x="362534" y="3334253"/>
            <a:ext cx="1154004" cy="1154004"/>
            <a:chOff x="1190625" y="238125"/>
            <a:chExt cx="5195875" cy="5195875"/>
          </a:xfrm>
        </p:grpSpPr>
        <p:sp>
          <p:nvSpPr>
            <p:cNvPr id="1123" name="Google Shape;1123;p18"/>
            <p:cNvSpPr/>
            <p:nvPr/>
          </p:nvSpPr>
          <p:spPr>
            <a:xfrm>
              <a:off x="1190625" y="238125"/>
              <a:ext cx="5195875" cy="5195875"/>
            </a:xfrm>
            <a:custGeom>
              <a:avLst/>
              <a:gdLst/>
              <a:ahLst/>
              <a:cxnLst/>
              <a:rect l="l" t="t" r="r" b="b"/>
              <a:pathLst>
                <a:path w="207835" h="207835" extrusionOk="0">
                  <a:moveTo>
                    <a:pt x="103888" y="1361"/>
                  </a:moveTo>
                  <a:cubicBezTo>
                    <a:pt x="160505" y="1361"/>
                    <a:pt x="206474" y="47329"/>
                    <a:pt x="206474" y="103888"/>
                  </a:cubicBezTo>
                  <a:cubicBezTo>
                    <a:pt x="206474" y="160446"/>
                    <a:pt x="160505" y="206474"/>
                    <a:pt x="103888" y="206474"/>
                  </a:cubicBezTo>
                  <a:cubicBezTo>
                    <a:pt x="47329" y="206474"/>
                    <a:pt x="1361" y="160446"/>
                    <a:pt x="1361" y="103888"/>
                  </a:cubicBezTo>
                  <a:cubicBezTo>
                    <a:pt x="1361" y="47329"/>
                    <a:pt x="47329" y="1361"/>
                    <a:pt x="103888" y="1361"/>
                  </a:cubicBezTo>
                  <a:close/>
                  <a:moveTo>
                    <a:pt x="103888" y="0"/>
                  </a:moveTo>
                  <a:cubicBezTo>
                    <a:pt x="46619" y="0"/>
                    <a:pt x="0" y="46619"/>
                    <a:pt x="0" y="103888"/>
                  </a:cubicBezTo>
                  <a:cubicBezTo>
                    <a:pt x="0" y="161215"/>
                    <a:pt x="46619" y="207834"/>
                    <a:pt x="103888" y="207834"/>
                  </a:cubicBezTo>
                  <a:cubicBezTo>
                    <a:pt x="161215" y="207834"/>
                    <a:pt x="207834" y="161215"/>
                    <a:pt x="207834" y="103888"/>
                  </a:cubicBezTo>
                  <a:cubicBezTo>
                    <a:pt x="207834" y="46619"/>
                    <a:pt x="161215" y="0"/>
                    <a:pt x="10388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8"/>
            <p:cNvSpPr/>
            <p:nvPr/>
          </p:nvSpPr>
          <p:spPr>
            <a:xfrm>
              <a:off x="1323725" y="550775"/>
              <a:ext cx="4749225" cy="4569675"/>
            </a:xfrm>
            <a:custGeom>
              <a:avLst/>
              <a:gdLst/>
              <a:ahLst/>
              <a:cxnLst/>
              <a:rect l="l" t="t" r="r" b="b"/>
              <a:pathLst>
                <a:path w="189969" h="182787" extrusionOk="0">
                  <a:moveTo>
                    <a:pt x="98564" y="1338"/>
                  </a:moveTo>
                  <a:cubicBezTo>
                    <a:pt x="148318" y="1397"/>
                    <a:pt x="188607" y="41686"/>
                    <a:pt x="188667" y="91382"/>
                  </a:cubicBezTo>
                  <a:cubicBezTo>
                    <a:pt x="188607" y="127825"/>
                    <a:pt x="166718" y="160660"/>
                    <a:pt x="133055" y="174622"/>
                  </a:cubicBezTo>
                  <a:cubicBezTo>
                    <a:pt x="121915" y="179223"/>
                    <a:pt x="110218" y="181459"/>
                    <a:pt x="98620" y="181459"/>
                  </a:cubicBezTo>
                  <a:cubicBezTo>
                    <a:pt x="75170" y="181459"/>
                    <a:pt x="52125" y="172317"/>
                    <a:pt x="34906" y="155099"/>
                  </a:cubicBezTo>
                  <a:cubicBezTo>
                    <a:pt x="9171" y="129304"/>
                    <a:pt x="1480" y="90612"/>
                    <a:pt x="15383" y="56950"/>
                  </a:cubicBezTo>
                  <a:cubicBezTo>
                    <a:pt x="29345" y="23287"/>
                    <a:pt x="62179" y="1338"/>
                    <a:pt x="98564" y="1338"/>
                  </a:cubicBezTo>
                  <a:close/>
                  <a:moveTo>
                    <a:pt x="98607" y="1"/>
                  </a:moveTo>
                  <a:cubicBezTo>
                    <a:pt x="74817" y="1"/>
                    <a:pt x="51450" y="9286"/>
                    <a:pt x="33959" y="26777"/>
                  </a:cubicBezTo>
                  <a:cubicBezTo>
                    <a:pt x="7810" y="52927"/>
                    <a:pt x="1" y="92210"/>
                    <a:pt x="14140" y="126405"/>
                  </a:cubicBezTo>
                  <a:cubicBezTo>
                    <a:pt x="28280" y="160541"/>
                    <a:pt x="61647" y="182786"/>
                    <a:pt x="98564" y="182786"/>
                  </a:cubicBezTo>
                  <a:cubicBezTo>
                    <a:pt x="149028" y="182727"/>
                    <a:pt x="189909" y="141846"/>
                    <a:pt x="189968" y="91382"/>
                  </a:cubicBezTo>
                  <a:cubicBezTo>
                    <a:pt x="189968" y="54465"/>
                    <a:pt x="167723" y="21098"/>
                    <a:pt x="133587" y="6958"/>
                  </a:cubicBezTo>
                  <a:cubicBezTo>
                    <a:pt x="122265" y="2276"/>
                    <a:pt x="110384" y="1"/>
                    <a:pt x="9860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8"/>
            <p:cNvSpPr/>
            <p:nvPr/>
          </p:nvSpPr>
          <p:spPr>
            <a:xfrm>
              <a:off x="1662425" y="864775"/>
              <a:ext cx="4096950" cy="3942100"/>
            </a:xfrm>
            <a:custGeom>
              <a:avLst/>
              <a:gdLst/>
              <a:ahLst/>
              <a:cxnLst/>
              <a:rect l="l" t="t" r="r" b="b"/>
              <a:pathLst>
                <a:path w="163878" h="157684" extrusionOk="0">
                  <a:moveTo>
                    <a:pt x="85016" y="1320"/>
                  </a:moveTo>
                  <a:cubicBezTo>
                    <a:pt x="127849" y="1379"/>
                    <a:pt x="162517" y="36048"/>
                    <a:pt x="162576" y="78822"/>
                  </a:cubicBezTo>
                  <a:cubicBezTo>
                    <a:pt x="162576" y="110177"/>
                    <a:pt x="143704" y="138456"/>
                    <a:pt x="114715" y="150466"/>
                  </a:cubicBezTo>
                  <a:cubicBezTo>
                    <a:pt x="105111" y="154445"/>
                    <a:pt x="95034" y="156378"/>
                    <a:pt x="85044" y="156378"/>
                  </a:cubicBezTo>
                  <a:cubicBezTo>
                    <a:pt x="64878" y="156378"/>
                    <a:pt x="45068" y="148500"/>
                    <a:pt x="30232" y="133664"/>
                  </a:cubicBezTo>
                  <a:cubicBezTo>
                    <a:pt x="8046" y="111479"/>
                    <a:pt x="1420" y="78171"/>
                    <a:pt x="13430" y="49182"/>
                  </a:cubicBezTo>
                  <a:cubicBezTo>
                    <a:pt x="25440" y="20193"/>
                    <a:pt x="53719" y="1320"/>
                    <a:pt x="85016" y="1320"/>
                  </a:cubicBezTo>
                  <a:close/>
                  <a:moveTo>
                    <a:pt x="85095" y="1"/>
                  </a:moveTo>
                  <a:cubicBezTo>
                    <a:pt x="64558" y="1"/>
                    <a:pt x="44366" y="8011"/>
                    <a:pt x="29285" y="23091"/>
                  </a:cubicBezTo>
                  <a:cubicBezTo>
                    <a:pt x="6745" y="45632"/>
                    <a:pt x="1" y="79532"/>
                    <a:pt x="12188" y="108994"/>
                  </a:cubicBezTo>
                  <a:cubicBezTo>
                    <a:pt x="24375" y="138516"/>
                    <a:pt x="53128" y="157684"/>
                    <a:pt x="85016" y="157684"/>
                  </a:cubicBezTo>
                  <a:cubicBezTo>
                    <a:pt x="128558" y="157684"/>
                    <a:pt x="163878" y="122364"/>
                    <a:pt x="163878" y="78822"/>
                  </a:cubicBezTo>
                  <a:cubicBezTo>
                    <a:pt x="163878" y="46934"/>
                    <a:pt x="144710" y="18181"/>
                    <a:pt x="115247" y="5994"/>
                  </a:cubicBezTo>
                  <a:cubicBezTo>
                    <a:pt x="105497" y="1960"/>
                    <a:pt x="95254" y="1"/>
                    <a:pt x="8509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8"/>
            <p:cNvSpPr/>
            <p:nvPr/>
          </p:nvSpPr>
          <p:spPr>
            <a:xfrm>
              <a:off x="1999650" y="1177350"/>
              <a:ext cx="3447650" cy="3317450"/>
            </a:xfrm>
            <a:custGeom>
              <a:avLst/>
              <a:gdLst/>
              <a:ahLst/>
              <a:cxnLst/>
              <a:rect l="l" t="t" r="r" b="b"/>
              <a:pathLst>
                <a:path w="137906" h="132698" extrusionOk="0">
                  <a:moveTo>
                    <a:pt x="71527" y="1359"/>
                  </a:moveTo>
                  <a:cubicBezTo>
                    <a:pt x="107438" y="1418"/>
                    <a:pt x="136486" y="30467"/>
                    <a:pt x="136545" y="66319"/>
                  </a:cubicBezTo>
                  <a:cubicBezTo>
                    <a:pt x="136545" y="92645"/>
                    <a:pt x="120690" y="116310"/>
                    <a:pt x="96434" y="126427"/>
                  </a:cubicBezTo>
                  <a:cubicBezTo>
                    <a:pt x="88388" y="129755"/>
                    <a:pt x="79947" y="131372"/>
                    <a:pt x="71579" y="131372"/>
                  </a:cubicBezTo>
                  <a:cubicBezTo>
                    <a:pt x="54656" y="131372"/>
                    <a:pt x="38028" y="124757"/>
                    <a:pt x="25558" y="112287"/>
                  </a:cubicBezTo>
                  <a:cubicBezTo>
                    <a:pt x="6981" y="93710"/>
                    <a:pt x="1420" y="65786"/>
                    <a:pt x="11478" y="41471"/>
                  </a:cubicBezTo>
                  <a:cubicBezTo>
                    <a:pt x="21535" y="17155"/>
                    <a:pt x="45259" y="1359"/>
                    <a:pt x="71527" y="1359"/>
                  </a:cubicBezTo>
                  <a:close/>
                  <a:moveTo>
                    <a:pt x="71633" y="0"/>
                  </a:moveTo>
                  <a:cubicBezTo>
                    <a:pt x="54343" y="0"/>
                    <a:pt x="37346" y="6748"/>
                    <a:pt x="24671" y="19463"/>
                  </a:cubicBezTo>
                  <a:cubicBezTo>
                    <a:pt x="5680" y="38394"/>
                    <a:pt x="0" y="66910"/>
                    <a:pt x="10294" y="91699"/>
                  </a:cubicBezTo>
                  <a:cubicBezTo>
                    <a:pt x="20529" y="116488"/>
                    <a:pt x="44726" y="132698"/>
                    <a:pt x="71527" y="132698"/>
                  </a:cubicBezTo>
                  <a:cubicBezTo>
                    <a:pt x="108148" y="132639"/>
                    <a:pt x="137847" y="102940"/>
                    <a:pt x="137906" y="66319"/>
                  </a:cubicBezTo>
                  <a:cubicBezTo>
                    <a:pt x="137906" y="39518"/>
                    <a:pt x="121755" y="15321"/>
                    <a:pt x="96966" y="5027"/>
                  </a:cubicBezTo>
                  <a:cubicBezTo>
                    <a:pt x="88774" y="1645"/>
                    <a:pt x="80167" y="0"/>
                    <a:pt x="7163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8"/>
            <p:cNvSpPr/>
            <p:nvPr/>
          </p:nvSpPr>
          <p:spPr>
            <a:xfrm>
              <a:off x="2336875" y="1490300"/>
              <a:ext cx="2796875" cy="2690950"/>
            </a:xfrm>
            <a:custGeom>
              <a:avLst/>
              <a:gdLst/>
              <a:ahLst/>
              <a:cxnLst/>
              <a:rect l="l" t="t" r="r" b="b"/>
              <a:pathLst>
                <a:path w="111875" h="107638" extrusionOk="0">
                  <a:moveTo>
                    <a:pt x="58038" y="1324"/>
                  </a:moveTo>
                  <a:cubicBezTo>
                    <a:pt x="87086" y="1324"/>
                    <a:pt x="110573" y="24871"/>
                    <a:pt x="110573" y="53860"/>
                  </a:cubicBezTo>
                  <a:cubicBezTo>
                    <a:pt x="110573" y="75099"/>
                    <a:pt x="97794" y="94208"/>
                    <a:pt x="78152" y="102372"/>
                  </a:cubicBezTo>
                  <a:cubicBezTo>
                    <a:pt x="71679" y="105052"/>
                    <a:pt x="64876" y="106354"/>
                    <a:pt x="58126" y="106354"/>
                  </a:cubicBezTo>
                  <a:cubicBezTo>
                    <a:pt x="44456" y="106354"/>
                    <a:pt x="31003" y="101013"/>
                    <a:pt x="20943" y="90954"/>
                  </a:cubicBezTo>
                  <a:cubicBezTo>
                    <a:pt x="5916" y="75986"/>
                    <a:pt x="1420" y="53386"/>
                    <a:pt x="9584" y="33745"/>
                  </a:cubicBezTo>
                  <a:cubicBezTo>
                    <a:pt x="17689" y="14162"/>
                    <a:pt x="36858" y="1324"/>
                    <a:pt x="58038" y="1324"/>
                  </a:cubicBezTo>
                  <a:close/>
                  <a:moveTo>
                    <a:pt x="58065" y="1"/>
                  </a:moveTo>
                  <a:cubicBezTo>
                    <a:pt x="44065" y="1"/>
                    <a:pt x="30284" y="5472"/>
                    <a:pt x="19997" y="15760"/>
                  </a:cubicBezTo>
                  <a:cubicBezTo>
                    <a:pt x="4615" y="31142"/>
                    <a:pt x="0" y="54333"/>
                    <a:pt x="8342" y="74448"/>
                  </a:cubicBezTo>
                  <a:cubicBezTo>
                    <a:pt x="16684" y="94504"/>
                    <a:pt x="36325" y="107638"/>
                    <a:pt x="58038" y="107638"/>
                  </a:cubicBezTo>
                  <a:cubicBezTo>
                    <a:pt x="87796" y="107578"/>
                    <a:pt x="111815" y="83500"/>
                    <a:pt x="111875" y="53801"/>
                  </a:cubicBezTo>
                  <a:cubicBezTo>
                    <a:pt x="111875" y="32029"/>
                    <a:pt x="98741" y="12447"/>
                    <a:pt x="78626" y="4105"/>
                  </a:cubicBezTo>
                  <a:cubicBezTo>
                    <a:pt x="71984" y="1342"/>
                    <a:pt x="64998" y="1"/>
                    <a:pt x="5806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8"/>
            <p:cNvSpPr/>
            <p:nvPr/>
          </p:nvSpPr>
          <p:spPr>
            <a:xfrm>
              <a:off x="2675575" y="1803975"/>
              <a:ext cx="2144625" cy="2063725"/>
            </a:xfrm>
            <a:custGeom>
              <a:avLst/>
              <a:gdLst/>
              <a:ahLst/>
              <a:cxnLst/>
              <a:rect l="l" t="t" r="r" b="b"/>
              <a:pathLst>
                <a:path w="85785" h="82549" extrusionOk="0">
                  <a:moveTo>
                    <a:pt x="44490" y="1320"/>
                  </a:moveTo>
                  <a:cubicBezTo>
                    <a:pt x="66557" y="1379"/>
                    <a:pt x="84424" y="19246"/>
                    <a:pt x="84483" y="41254"/>
                  </a:cubicBezTo>
                  <a:cubicBezTo>
                    <a:pt x="84483" y="57405"/>
                    <a:pt x="74721" y="71958"/>
                    <a:pt x="59812" y="78170"/>
                  </a:cubicBezTo>
                  <a:cubicBezTo>
                    <a:pt x="54892" y="80201"/>
                    <a:pt x="49719" y="81188"/>
                    <a:pt x="44587" y="81188"/>
                  </a:cubicBezTo>
                  <a:cubicBezTo>
                    <a:pt x="34171" y="81188"/>
                    <a:pt x="23919" y="77123"/>
                    <a:pt x="16270" y="69474"/>
                  </a:cubicBezTo>
                  <a:cubicBezTo>
                    <a:pt x="4851" y="58055"/>
                    <a:pt x="1420" y="40899"/>
                    <a:pt x="7632" y="25990"/>
                  </a:cubicBezTo>
                  <a:cubicBezTo>
                    <a:pt x="13785" y="11081"/>
                    <a:pt x="28338" y="1320"/>
                    <a:pt x="44490" y="1320"/>
                  </a:cubicBezTo>
                  <a:close/>
                  <a:moveTo>
                    <a:pt x="44507" y="0"/>
                  </a:moveTo>
                  <a:cubicBezTo>
                    <a:pt x="33773" y="0"/>
                    <a:pt x="23228" y="4182"/>
                    <a:pt x="15323" y="12087"/>
                  </a:cubicBezTo>
                  <a:cubicBezTo>
                    <a:pt x="3491" y="23919"/>
                    <a:pt x="0" y="41668"/>
                    <a:pt x="6390" y="57050"/>
                  </a:cubicBezTo>
                  <a:cubicBezTo>
                    <a:pt x="12779" y="72491"/>
                    <a:pt x="27806" y="82548"/>
                    <a:pt x="44490" y="82548"/>
                  </a:cubicBezTo>
                  <a:cubicBezTo>
                    <a:pt x="67326" y="82548"/>
                    <a:pt x="85784" y="64090"/>
                    <a:pt x="85784" y="41254"/>
                  </a:cubicBezTo>
                  <a:cubicBezTo>
                    <a:pt x="85784" y="24570"/>
                    <a:pt x="75727" y="9543"/>
                    <a:pt x="60345" y="3154"/>
                  </a:cubicBezTo>
                  <a:cubicBezTo>
                    <a:pt x="55219" y="1033"/>
                    <a:pt x="49840" y="0"/>
                    <a:pt x="4450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8"/>
            <p:cNvSpPr/>
            <p:nvPr/>
          </p:nvSpPr>
          <p:spPr>
            <a:xfrm>
              <a:off x="3012775" y="2116875"/>
              <a:ext cx="1495350" cy="1438750"/>
            </a:xfrm>
            <a:custGeom>
              <a:avLst/>
              <a:gdLst/>
              <a:ahLst/>
              <a:cxnLst/>
              <a:rect l="l" t="t" r="r" b="b"/>
              <a:pathLst>
                <a:path w="59814" h="57550" extrusionOk="0">
                  <a:moveTo>
                    <a:pt x="30856" y="1345"/>
                  </a:moveTo>
                  <a:cubicBezTo>
                    <a:pt x="30904" y="1345"/>
                    <a:pt x="30953" y="1346"/>
                    <a:pt x="31002" y="1346"/>
                  </a:cubicBezTo>
                  <a:cubicBezTo>
                    <a:pt x="46147" y="1346"/>
                    <a:pt x="58393" y="13592"/>
                    <a:pt x="58453" y="28738"/>
                  </a:cubicBezTo>
                  <a:cubicBezTo>
                    <a:pt x="58453" y="39860"/>
                    <a:pt x="51767" y="49858"/>
                    <a:pt x="41532" y="54059"/>
                  </a:cubicBezTo>
                  <a:cubicBezTo>
                    <a:pt x="38126" y="55476"/>
                    <a:pt x="34543" y="56167"/>
                    <a:pt x="30990" y="56167"/>
                  </a:cubicBezTo>
                  <a:cubicBezTo>
                    <a:pt x="23867" y="56167"/>
                    <a:pt x="16866" y="53392"/>
                    <a:pt x="11656" y="48143"/>
                  </a:cubicBezTo>
                  <a:cubicBezTo>
                    <a:pt x="3787" y="40274"/>
                    <a:pt x="1421" y="28501"/>
                    <a:pt x="5680" y="18266"/>
                  </a:cubicBezTo>
                  <a:cubicBezTo>
                    <a:pt x="9921" y="8017"/>
                    <a:pt x="19851" y="1345"/>
                    <a:pt x="30856" y="1345"/>
                  </a:cubicBezTo>
                  <a:close/>
                  <a:moveTo>
                    <a:pt x="31096" y="0"/>
                  </a:moveTo>
                  <a:cubicBezTo>
                    <a:pt x="23592" y="0"/>
                    <a:pt x="16220" y="2934"/>
                    <a:pt x="10709" y="8445"/>
                  </a:cubicBezTo>
                  <a:cubicBezTo>
                    <a:pt x="2486" y="16669"/>
                    <a:pt x="1" y="29033"/>
                    <a:pt x="4438" y="39742"/>
                  </a:cubicBezTo>
                  <a:cubicBezTo>
                    <a:pt x="8934" y="50509"/>
                    <a:pt x="19406" y="57549"/>
                    <a:pt x="31002" y="57549"/>
                  </a:cubicBezTo>
                  <a:cubicBezTo>
                    <a:pt x="46916" y="57490"/>
                    <a:pt x="59754" y="44652"/>
                    <a:pt x="59813" y="28738"/>
                  </a:cubicBezTo>
                  <a:cubicBezTo>
                    <a:pt x="59813" y="17142"/>
                    <a:pt x="52773" y="6611"/>
                    <a:pt x="42065" y="2174"/>
                  </a:cubicBezTo>
                  <a:cubicBezTo>
                    <a:pt x="38514" y="711"/>
                    <a:pt x="34789" y="0"/>
                    <a:pt x="3109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8"/>
            <p:cNvSpPr/>
            <p:nvPr/>
          </p:nvSpPr>
          <p:spPr>
            <a:xfrm>
              <a:off x="3245000" y="2427300"/>
              <a:ext cx="949550" cy="814750"/>
            </a:xfrm>
            <a:custGeom>
              <a:avLst/>
              <a:gdLst/>
              <a:ahLst/>
              <a:cxnLst/>
              <a:rect l="l" t="t" r="r" b="b"/>
              <a:pathLst>
                <a:path w="37982" h="32590" extrusionOk="0">
                  <a:moveTo>
                    <a:pt x="21713" y="1412"/>
                  </a:moveTo>
                  <a:cubicBezTo>
                    <a:pt x="29995" y="1471"/>
                    <a:pt x="36621" y="8097"/>
                    <a:pt x="36621" y="16321"/>
                  </a:cubicBezTo>
                  <a:cubicBezTo>
                    <a:pt x="36621" y="25320"/>
                    <a:pt x="29294" y="31263"/>
                    <a:pt x="21640" y="31263"/>
                  </a:cubicBezTo>
                  <a:cubicBezTo>
                    <a:pt x="17972" y="31263"/>
                    <a:pt x="14229" y="29899"/>
                    <a:pt x="11182" y="26851"/>
                  </a:cubicBezTo>
                  <a:cubicBezTo>
                    <a:pt x="1834" y="17504"/>
                    <a:pt x="8460" y="1412"/>
                    <a:pt x="21713" y="1412"/>
                  </a:cubicBezTo>
                  <a:close/>
                  <a:moveTo>
                    <a:pt x="21590" y="1"/>
                  </a:moveTo>
                  <a:cubicBezTo>
                    <a:pt x="17603" y="1"/>
                    <a:pt x="13540" y="1480"/>
                    <a:pt x="10235" y="4784"/>
                  </a:cubicBezTo>
                  <a:cubicBezTo>
                    <a:pt x="0" y="15078"/>
                    <a:pt x="7218" y="32590"/>
                    <a:pt x="21713" y="32590"/>
                  </a:cubicBezTo>
                  <a:cubicBezTo>
                    <a:pt x="30705" y="32590"/>
                    <a:pt x="37982" y="25313"/>
                    <a:pt x="37982" y="16321"/>
                  </a:cubicBezTo>
                  <a:cubicBezTo>
                    <a:pt x="37982" y="6506"/>
                    <a:pt x="29953" y="1"/>
                    <a:pt x="2159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3">
  <p:cSld name="CUSTOM_15">
    <p:spTree>
      <p:nvGrpSpPr>
        <p:cNvPr id="1" name="Shape 1131"/>
        <p:cNvGrpSpPr/>
        <p:nvPr/>
      </p:nvGrpSpPr>
      <p:grpSpPr>
        <a:xfrm>
          <a:off x="0" y="0"/>
          <a:ext cx="0" cy="0"/>
          <a:chOff x="0" y="0"/>
          <a:chExt cx="0" cy="0"/>
        </a:xfrm>
      </p:grpSpPr>
      <p:sp>
        <p:nvSpPr>
          <p:cNvPr id="1132" name="Google Shape;1132;p19"/>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33" name="Google Shape;1133;p19"/>
          <p:cNvGrpSpPr/>
          <p:nvPr/>
        </p:nvGrpSpPr>
        <p:grpSpPr>
          <a:xfrm>
            <a:off x="141546" y="47350"/>
            <a:ext cx="653987" cy="653987"/>
            <a:chOff x="1190625" y="238125"/>
            <a:chExt cx="4732175" cy="4732175"/>
          </a:xfrm>
        </p:grpSpPr>
        <p:sp>
          <p:nvSpPr>
            <p:cNvPr id="1134" name="Google Shape;1134;p19"/>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9"/>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19"/>
          <p:cNvGrpSpPr/>
          <p:nvPr/>
        </p:nvGrpSpPr>
        <p:grpSpPr>
          <a:xfrm>
            <a:off x="7861389" y="2443783"/>
            <a:ext cx="2272108" cy="1610374"/>
            <a:chOff x="238125" y="328675"/>
            <a:chExt cx="7087050" cy="5023000"/>
          </a:xfrm>
        </p:grpSpPr>
        <p:sp>
          <p:nvSpPr>
            <p:cNvPr id="1137" name="Google Shape;1137;p19"/>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9"/>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9"/>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9"/>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19"/>
          <p:cNvGrpSpPr/>
          <p:nvPr/>
        </p:nvGrpSpPr>
        <p:grpSpPr>
          <a:xfrm rot="-5400000">
            <a:off x="1263538" y="3638067"/>
            <a:ext cx="586982" cy="1919646"/>
            <a:chOff x="2991950" y="238125"/>
            <a:chExt cx="1589875" cy="5199475"/>
          </a:xfrm>
        </p:grpSpPr>
        <p:sp>
          <p:nvSpPr>
            <p:cNvPr id="1142" name="Google Shape;1142;p19"/>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9"/>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9"/>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9"/>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9"/>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9"/>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9"/>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 name="Google Shape;1149;p19"/>
          <p:cNvGrpSpPr/>
          <p:nvPr/>
        </p:nvGrpSpPr>
        <p:grpSpPr>
          <a:xfrm rot="5400000">
            <a:off x="-157028" y="2244754"/>
            <a:ext cx="1931310" cy="653997"/>
            <a:chOff x="238125" y="1669400"/>
            <a:chExt cx="6987375" cy="2366125"/>
          </a:xfrm>
        </p:grpSpPr>
        <p:sp>
          <p:nvSpPr>
            <p:cNvPr id="1150" name="Google Shape;1150;p19"/>
            <p:cNvSpPr/>
            <p:nvPr/>
          </p:nvSpPr>
          <p:spPr>
            <a:xfrm>
              <a:off x="238125" y="1669400"/>
              <a:ext cx="6987375" cy="645775"/>
            </a:xfrm>
            <a:custGeom>
              <a:avLst/>
              <a:gdLst/>
              <a:ahLst/>
              <a:cxnLst/>
              <a:rect l="l" t="t" r="r" b="b"/>
              <a:pathLst>
                <a:path w="279495" h="25831" extrusionOk="0">
                  <a:moveTo>
                    <a:pt x="77290" y="0"/>
                  </a:moveTo>
                  <a:lnTo>
                    <a:pt x="36728" y="20180"/>
                  </a:lnTo>
                  <a:lnTo>
                    <a:pt x="0" y="1816"/>
                  </a:lnTo>
                  <a:lnTo>
                    <a:pt x="0" y="7467"/>
                  </a:lnTo>
                  <a:lnTo>
                    <a:pt x="36728" y="25830"/>
                  </a:lnTo>
                  <a:lnTo>
                    <a:pt x="77290" y="5650"/>
                  </a:lnTo>
                  <a:lnTo>
                    <a:pt x="117852" y="25830"/>
                  </a:lnTo>
                  <a:lnTo>
                    <a:pt x="158414" y="5650"/>
                  </a:lnTo>
                  <a:lnTo>
                    <a:pt x="198976" y="25830"/>
                  </a:lnTo>
                  <a:lnTo>
                    <a:pt x="239538" y="5650"/>
                  </a:lnTo>
                  <a:lnTo>
                    <a:pt x="279494" y="25629"/>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9"/>
            <p:cNvSpPr/>
            <p:nvPr/>
          </p:nvSpPr>
          <p:spPr>
            <a:xfrm>
              <a:off x="238125" y="2244525"/>
              <a:ext cx="6987375" cy="645775"/>
            </a:xfrm>
            <a:custGeom>
              <a:avLst/>
              <a:gdLst/>
              <a:ahLst/>
              <a:cxnLst/>
              <a:rect l="l" t="t" r="r" b="b"/>
              <a:pathLst>
                <a:path w="279495" h="25831" extrusionOk="0">
                  <a:moveTo>
                    <a:pt x="77290" y="0"/>
                  </a:moveTo>
                  <a:lnTo>
                    <a:pt x="36728" y="20180"/>
                  </a:lnTo>
                  <a:lnTo>
                    <a:pt x="0" y="1816"/>
                  </a:lnTo>
                  <a:lnTo>
                    <a:pt x="0" y="7467"/>
                  </a:lnTo>
                  <a:lnTo>
                    <a:pt x="36728" y="25831"/>
                  </a:lnTo>
                  <a:lnTo>
                    <a:pt x="77290" y="5651"/>
                  </a:lnTo>
                  <a:lnTo>
                    <a:pt x="117852" y="25831"/>
                  </a:lnTo>
                  <a:lnTo>
                    <a:pt x="158414" y="5651"/>
                  </a:lnTo>
                  <a:lnTo>
                    <a:pt x="198976" y="25831"/>
                  </a:lnTo>
                  <a:lnTo>
                    <a:pt x="239538" y="5651"/>
                  </a:lnTo>
                  <a:lnTo>
                    <a:pt x="279494" y="25427"/>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9"/>
            <p:cNvSpPr/>
            <p:nvPr/>
          </p:nvSpPr>
          <p:spPr>
            <a:xfrm>
              <a:off x="238125" y="2814600"/>
              <a:ext cx="6987375" cy="645800"/>
            </a:xfrm>
            <a:custGeom>
              <a:avLst/>
              <a:gdLst/>
              <a:ahLst/>
              <a:cxnLst/>
              <a:rect l="l" t="t" r="r" b="b"/>
              <a:pathLst>
                <a:path w="279495" h="25832" extrusionOk="0">
                  <a:moveTo>
                    <a:pt x="77290" y="1"/>
                  </a:moveTo>
                  <a:lnTo>
                    <a:pt x="36728" y="20181"/>
                  </a:lnTo>
                  <a:lnTo>
                    <a:pt x="0" y="2019"/>
                  </a:lnTo>
                  <a:lnTo>
                    <a:pt x="0" y="7669"/>
                  </a:lnTo>
                  <a:lnTo>
                    <a:pt x="36728" y="25831"/>
                  </a:lnTo>
                  <a:lnTo>
                    <a:pt x="77290" y="5651"/>
                  </a:lnTo>
                  <a:lnTo>
                    <a:pt x="117852" y="25831"/>
                  </a:lnTo>
                  <a:lnTo>
                    <a:pt x="158414" y="5651"/>
                  </a:lnTo>
                  <a:lnTo>
                    <a:pt x="198976" y="25831"/>
                  </a:lnTo>
                  <a:lnTo>
                    <a:pt x="239538" y="5651"/>
                  </a:lnTo>
                  <a:lnTo>
                    <a:pt x="279494" y="25629"/>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9"/>
            <p:cNvSpPr/>
            <p:nvPr/>
          </p:nvSpPr>
          <p:spPr>
            <a:xfrm>
              <a:off x="238125" y="3389725"/>
              <a:ext cx="6987375" cy="645800"/>
            </a:xfrm>
            <a:custGeom>
              <a:avLst/>
              <a:gdLst/>
              <a:ahLst/>
              <a:cxnLst/>
              <a:rect l="l" t="t" r="r" b="b"/>
              <a:pathLst>
                <a:path w="279495" h="25832" extrusionOk="0">
                  <a:moveTo>
                    <a:pt x="77290" y="1"/>
                  </a:moveTo>
                  <a:lnTo>
                    <a:pt x="36728" y="20181"/>
                  </a:lnTo>
                  <a:lnTo>
                    <a:pt x="0" y="1817"/>
                  </a:lnTo>
                  <a:lnTo>
                    <a:pt x="0" y="7468"/>
                  </a:lnTo>
                  <a:lnTo>
                    <a:pt x="36728" y="25831"/>
                  </a:lnTo>
                  <a:lnTo>
                    <a:pt x="77290" y="5651"/>
                  </a:lnTo>
                  <a:lnTo>
                    <a:pt x="117852" y="25831"/>
                  </a:lnTo>
                  <a:lnTo>
                    <a:pt x="158414" y="5651"/>
                  </a:lnTo>
                  <a:lnTo>
                    <a:pt x="198976" y="25831"/>
                  </a:lnTo>
                  <a:lnTo>
                    <a:pt x="239538" y="5651"/>
                  </a:lnTo>
                  <a:lnTo>
                    <a:pt x="279494" y="25630"/>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4" name="Google Shape;1154;p19"/>
          <p:cNvSpPr/>
          <p:nvPr/>
        </p:nvSpPr>
        <p:spPr>
          <a:xfrm>
            <a:off x="6942600" y="4269701"/>
            <a:ext cx="853880" cy="821444"/>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9"/>
          <p:cNvSpPr/>
          <p:nvPr/>
        </p:nvSpPr>
        <p:spPr>
          <a:xfrm>
            <a:off x="8166150" y="539150"/>
            <a:ext cx="858300" cy="11271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4">
  <p:cSld name="CUSTOM_16">
    <p:spTree>
      <p:nvGrpSpPr>
        <p:cNvPr id="1" name="Shape 1156"/>
        <p:cNvGrpSpPr/>
        <p:nvPr/>
      </p:nvGrpSpPr>
      <p:grpSpPr>
        <a:xfrm>
          <a:off x="0" y="0"/>
          <a:ext cx="0" cy="0"/>
          <a:chOff x="0" y="0"/>
          <a:chExt cx="0" cy="0"/>
        </a:xfrm>
      </p:grpSpPr>
      <p:sp>
        <p:nvSpPr>
          <p:cNvPr id="1157" name="Google Shape;1157;p20"/>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158" name="Google Shape;1158;p20"/>
          <p:cNvGrpSpPr/>
          <p:nvPr/>
        </p:nvGrpSpPr>
        <p:grpSpPr>
          <a:xfrm>
            <a:off x="7726150" y="293250"/>
            <a:ext cx="904052" cy="1127130"/>
            <a:chOff x="1690175" y="238125"/>
            <a:chExt cx="4070475" cy="5074875"/>
          </a:xfrm>
        </p:grpSpPr>
        <p:sp>
          <p:nvSpPr>
            <p:cNvPr id="1159" name="Google Shape;1159;p20"/>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0"/>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20"/>
          <p:cNvGrpSpPr/>
          <p:nvPr/>
        </p:nvGrpSpPr>
        <p:grpSpPr>
          <a:xfrm>
            <a:off x="136490" y="81651"/>
            <a:ext cx="1582324" cy="407498"/>
            <a:chOff x="179950" y="1944175"/>
            <a:chExt cx="7124375" cy="1834750"/>
          </a:xfrm>
        </p:grpSpPr>
        <p:sp>
          <p:nvSpPr>
            <p:cNvPr id="1162" name="Google Shape;1162;p20"/>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0"/>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0"/>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0"/>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0"/>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0"/>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0"/>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0"/>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0"/>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0"/>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0"/>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0"/>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0"/>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0"/>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0"/>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0"/>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0"/>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0"/>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0"/>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0"/>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0"/>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0"/>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0"/>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0"/>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0"/>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0"/>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0"/>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0"/>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0"/>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0"/>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0"/>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0"/>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0"/>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20"/>
          <p:cNvGrpSpPr/>
          <p:nvPr/>
        </p:nvGrpSpPr>
        <p:grpSpPr>
          <a:xfrm>
            <a:off x="5677962" y="4617911"/>
            <a:ext cx="1574034" cy="1115608"/>
            <a:chOff x="238125" y="328675"/>
            <a:chExt cx="7087050" cy="5023000"/>
          </a:xfrm>
        </p:grpSpPr>
        <p:sp>
          <p:nvSpPr>
            <p:cNvPr id="1196" name="Google Shape;1196;p20"/>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0"/>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0"/>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0"/>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20"/>
          <p:cNvGrpSpPr/>
          <p:nvPr/>
        </p:nvGrpSpPr>
        <p:grpSpPr>
          <a:xfrm>
            <a:off x="8574974" y="2579050"/>
            <a:ext cx="353111" cy="1154803"/>
            <a:chOff x="2991950" y="238125"/>
            <a:chExt cx="1589875" cy="5199475"/>
          </a:xfrm>
        </p:grpSpPr>
        <p:sp>
          <p:nvSpPr>
            <p:cNvPr id="1201" name="Google Shape;1201;p20"/>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0"/>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0"/>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0"/>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0"/>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0"/>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0"/>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 name="Google Shape;1208;p20"/>
          <p:cNvGrpSpPr/>
          <p:nvPr/>
        </p:nvGrpSpPr>
        <p:grpSpPr>
          <a:xfrm>
            <a:off x="1880659" y="4472159"/>
            <a:ext cx="617310" cy="617310"/>
            <a:chOff x="1190625" y="238125"/>
            <a:chExt cx="5084925" cy="5084925"/>
          </a:xfrm>
        </p:grpSpPr>
        <p:sp>
          <p:nvSpPr>
            <p:cNvPr id="1209" name="Google Shape;1209;p20"/>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0"/>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 name="Google Shape;1211;p20"/>
          <p:cNvGrpSpPr/>
          <p:nvPr/>
        </p:nvGrpSpPr>
        <p:grpSpPr>
          <a:xfrm>
            <a:off x="174381" y="3232613"/>
            <a:ext cx="617549" cy="617549"/>
            <a:chOff x="1190625" y="238125"/>
            <a:chExt cx="4732175" cy="4732175"/>
          </a:xfrm>
        </p:grpSpPr>
        <p:sp>
          <p:nvSpPr>
            <p:cNvPr id="1212" name="Google Shape;1212;p20"/>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0"/>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5">
  <p:cSld name="CUSTOM_17">
    <p:spTree>
      <p:nvGrpSpPr>
        <p:cNvPr id="1" name="Shape 1214"/>
        <p:cNvGrpSpPr/>
        <p:nvPr/>
      </p:nvGrpSpPr>
      <p:grpSpPr>
        <a:xfrm>
          <a:off x="0" y="0"/>
          <a:ext cx="0" cy="0"/>
          <a:chOff x="0" y="0"/>
          <a:chExt cx="0" cy="0"/>
        </a:xfrm>
      </p:grpSpPr>
      <p:sp>
        <p:nvSpPr>
          <p:cNvPr id="1215" name="Google Shape;1215;p21"/>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16" name="Google Shape;1216;p21"/>
          <p:cNvGrpSpPr/>
          <p:nvPr/>
        </p:nvGrpSpPr>
        <p:grpSpPr>
          <a:xfrm rot="10800000">
            <a:off x="2299274" y="4516177"/>
            <a:ext cx="2065166" cy="1463702"/>
            <a:chOff x="238125" y="328675"/>
            <a:chExt cx="7087050" cy="5023000"/>
          </a:xfrm>
        </p:grpSpPr>
        <p:sp>
          <p:nvSpPr>
            <p:cNvPr id="1217" name="Google Shape;1217;p21"/>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1"/>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1"/>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1"/>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21"/>
          <p:cNvGrpSpPr/>
          <p:nvPr/>
        </p:nvGrpSpPr>
        <p:grpSpPr>
          <a:xfrm rot="5400000">
            <a:off x="9055894" y="3605740"/>
            <a:ext cx="617348" cy="2018956"/>
            <a:chOff x="2991950" y="238125"/>
            <a:chExt cx="1589875" cy="5199475"/>
          </a:xfrm>
        </p:grpSpPr>
        <p:sp>
          <p:nvSpPr>
            <p:cNvPr id="1222" name="Google Shape;1222;p21"/>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1"/>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1"/>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1"/>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1"/>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1"/>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1"/>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 name="Google Shape;1229;p21"/>
          <p:cNvGrpSpPr/>
          <p:nvPr/>
        </p:nvGrpSpPr>
        <p:grpSpPr>
          <a:xfrm rot="10800000">
            <a:off x="7331242" y="225004"/>
            <a:ext cx="1154298" cy="792725"/>
            <a:chOff x="238125" y="409275"/>
            <a:chExt cx="6953600" cy="4775450"/>
          </a:xfrm>
        </p:grpSpPr>
        <p:sp>
          <p:nvSpPr>
            <p:cNvPr id="1230" name="Google Shape;1230;p21"/>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1"/>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1"/>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21"/>
          <p:cNvGrpSpPr/>
          <p:nvPr/>
        </p:nvGrpSpPr>
        <p:grpSpPr>
          <a:xfrm rot="10800000">
            <a:off x="228919" y="4409625"/>
            <a:ext cx="617310" cy="617310"/>
            <a:chOff x="1190625" y="238125"/>
            <a:chExt cx="5084925" cy="5084925"/>
          </a:xfrm>
        </p:grpSpPr>
        <p:sp>
          <p:nvSpPr>
            <p:cNvPr id="1234" name="Google Shape;1234;p21"/>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1"/>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0"/>
        <p:cNvGrpSpPr/>
        <p:nvPr/>
      </p:nvGrpSpPr>
      <p:grpSpPr>
        <a:xfrm>
          <a:off x="0" y="0"/>
          <a:ext cx="0" cy="0"/>
          <a:chOff x="0" y="0"/>
          <a:chExt cx="0" cy="0"/>
        </a:xfrm>
      </p:grpSpPr>
      <p:sp>
        <p:nvSpPr>
          <p:cNvPr id="41" name="Google Shape;41;p3"/>
          <p:cNvSpPr txBox="1">
            <a:spLocks noGrp="1"/>
          </p:cNvSpPr>
          <p:nvPr>
            <p:ph type="title"/>
          </p:nvPr>
        </p:nvSpPr>
        <p:spPr>
          <a:xfrm>
            <a:off x="1383300" y="2304450"/>
            <a:ext cx="6377400" cy="468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400"/>
              <a:buNone/>
              <a:defRPr sz="3400"/>
            </a:lvl1pPr>
            <a:lvl2pPr lvl="1" algn="ctr" rtl="0">
              <a:spcBef>
                <a:spcPts val="0"/>
              </a:spcBef>
              <a:spcAft>
                <a:spcPts val="0"/>
              </a:spcAft>
              <a:buSzPts val="3400"/>
              <a:buNone/>
              <a:defRPr sz="3400"/>
            </a:lvl2pPr>
            <a:lvl3pPr lvl="2" algn="ctr" rtl="0">
              <a:spcBef>
                <a:spcPts val="0"/>
              </a:spcBef>
              <a:spcAft>
                <a:spcPts val="0"/>
              </a:spcAft>
              <a:buSzPts val="3400"/>
              <a:buNone/>
              <a:defRPr sz="3400"/>
            </a:lvl3pPr>
            <a:lvl4pPr lvl="3" algn="ctr" rtl="0">
              <a:spcBef>
                <a:spcPts val="0"/>
              </a:spcBef>
              <a:spcAft>
                <a:spcPts val="0"/>
              </a:spcAft>
              <a:buSzPts val="3400"/>
              <a:buNone/>
              <a:defRPr sz="3400"/>
            </a:lvl4pPr>
            <a:lvl5pPr lvl="4" algn="ctr" rtl="0">
              <a:spcBef>
                <a:spcPts val="0"/>
              </a:spcBef>
              <a:spcAft>
                <a:spcPts val="0"/>
              </a:spcAft>
              <a:buSzPts val="3400"/>
              <a:buNone/>
              <a:defRPr sz="3400"/>
            </a:lvl5pPr>
            <a:lvl6pPr lvl="5" algn="ctr" rtl="0">
              <a:spcBef>
                <a:spcPts val="0"/>
              </a:spcBef>
              <a:spcAft>
                <a:spcPts val="0"/>
              </a:spcAft>
              <a:buSzPts val="3400"/>
              <a:buNone/>
              <a:defRPr sz="3400"/>
            </a:lvl6pPr>
            <a:lvl7pPr lvl="6" algn="ctr" rtl="0">
              <a:spcBef>
                <a:spcPts val="0"/>
              </a:spcBef>
              <a:spcAft>
                <a:spcPts val="0"/>
              </a:spcAft>
              <a:buSzPts val="3400"/>
              <a:buNone/>
              <a:defRPr sz="3400"/>
            </a:lvl7pPr>
            <a:lvl8pPr lvl="7" algn="ctr" rtl="0">
              <a:spcBef>
                <a:spcPts val="0"/>
              </a:spcBef>
              <a:spcAft>
                <a:spcPts val="0"/>
              </a:spcAft>
              <a:buSzPts val="3400"/>
              <a:buNone/>
              <a:defRPr sz="3400"/>
            </a:lvl8pPr>
            <a:lvl9pPr lvl="8" algn="ctr" rtl="0">
              <a:spcBef>
                <a:spcPts val="0"/>
              </a:spcBef>
              <a:spcAft>
                <a:spcPts val="0"/>
              </a:spcAft>
              <a:buSzPts val="3400"/>
              <a:buNone/>
              <a:defRPr sz="3400"/>
            </a:lvl9pPr>
          </a:lstStyle>
          <a:p>
            <a:endParaRPr/>
          </a:p>
        </p:txBody>
      </p:sp>
      <p:sp>
        <p:nvSpPr>
          <p:cNvPr id="42" name="Google Shape;42;p3"/>
          <p:cNvSpPr txBox="1">
            <a:spLocks noGrp="1"/>
          </p:cNvSpPr>
          <p:nvPr>
            <p:ph type="title" idx="2" hasCustomPrompt="1"/>
          </p:nvPr>
        </p:nvSpPr>
        <p:spPr>
          <a:xfrm>
            <a:off x="3708450" y="1386450"/>
            <a:ext cx="1727100" cy="918000"/>
          </a:xfrm>
          <a:prstGeom prst="rect">
            <a:avLst/>
          </a:prstGeom>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7000"/>
              <a:buNone/>
              <a:defRPr sz="7000" b="1"/>
            </a:lvl1pPr>
            <a:lvl2pPr lvl="1" algn="ctr" rtl="0">
              <a:spcBef>
                <a:spcPts val="0"/>
              </a:spcBef>
              <a:spcAft>
                <a:spcPts val="0"/>
              </a:spcAft>
              <a:buSzPts val="7000"/>
              <a:buNone/>
              <a:defRPr sz="7000" b="1"/>
            </a:lvl2pPr>
            <a:lvl3pPr lvl="2" algn="ctr" rtl="0">
              <a:spcBef>
                <a:spcPts val="0"/>
              </a:spcBef>
              <a:spcAft>
                <a:spcPts val="0"/>
              </a:spcAft>
              <a:buSzPts val="7000"/>
              <a:buNone/>
              <a:defRPr sz="7000" b="1"/>
            </a:lvl3pPr>
            <a:lvl4pPr lvl="3" algn="ctr" rtl="0">
              <a:spcBef>
                <a:spcPts val="0"/>
              </a:spcBef>
              <a:spcAft>
                <a:spcPts val="0"/>
              </a:spcAft>
              <a:buSzPts val="7000"/>
              <a:buNone/>
              <a:defRPr sz="7000" b="1"/>
            </a:lvl4pPr>
            <a:lvl5pPr lvl="4" algn="ctr" rtl="0">
              <a:spcBef>
                <a:spcPts val="0"/>
              </a:spcBef>
              <a:spcAft>
                <a:spcPts val="0"/>
              </a:spcAft>
              <a:buSzPts val="7000"/>
              <a:buNone/>
              <a:defRPr sz="7000" b="1"/>
            </a:lvl5pPr>
            <a:lvl6pPr lvl="5" algn="ctr" rtl="0">
              <a:spcBef>
                <a:spcPts val="0"/>
              </a:spcBef>
              <a:spcAft>
                <a:spcPts val="0"/>
              </a:spcAft>
              <a:buSzPts val="7000"/>
              <a:buNone/>
              <a:defRPr sz="7000" b="1"/>
            </a:lvl6pPr>
            <a:lvl7pPr lvl="6" algn="ctr" rtl="0">
              <a:spcBef>
                <a:spcPts val="0"/>
              </a:spcBef>
              <a:spcAft>
                <a:spcPts val="0"/>
              </a:spcAft>
              <a:buSzPts val="7000"/>
              <a:buNone/>
              <a:defRPr sz="7000" b="1"/>
            </a:lvl7pPr>
            <a:lvl8pPr lvl="7" algn="ctr" rtl="0">
              <a:spcBef>
                <a:spcPts val="0"/>
              </a:spcBef>
              <a:spcAft>
                <a:spcPts val="0"/>
              </a:spcAft>
              <a:buSzPts val="7000"/>
              <a:buNone/>
              <a:defRPr sz="7000" b="1"/>
            </a:lvl8pPr>
            <a:lvl9pPr lvl="8" algn="ctr" rtl="0">
              <a:spcBef>
                <a:spcPts val="0"/>
              </a:spcBef>
              <a:spcAft>
                <a:spcPts val="0"/>
              </a:spcAft>
              <a:buSzPts val="7000"/>
              <a:buNone/>
              <a:defRPr sz="7000" b="1"/>
            </a:lvl9pPr>
          </a:lstStyle>
          <a:p>
            <a:r>
              <a:t>xx%</a:t>
            </a:r>
          </a:p>
        </p:txBody>
      </p:sp>
      <p:sp>
        <p:nvSpPr>
          <p:cNvPr id="43" name="Google Shape;43;p3"/>
          <p:cNvSpPr txBox="1">
            <a:spLocks noGrp="1"/>
          </p:cNvSpPr>
          <p:nvPr>
            <p:ph type="subTitle" idx="1"/>
          </p:nvPr>
        </p:nvSpPr>
        <p:spPr>
          <a:xfrm>
            <a:off x="2617950" y="2848650"/>
            <a:ext cx="3908100" cy="603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44" name="Google Shape;44;p3"/>
          <p:cNvSpPr/>
          <p:nvPr/>
        </p:nvSpPr>
        <p:spPr>
          <a:xfrm rot="10800000" flipH="1">
            <a:off x="-780993" y="200090"/>
            <a:ext cx="1580230" cy="1062549"/>
          </a:xfrm>
          <a:custGeom>
            <a:avLst/>
            <a:gdLst/>
            <a:ahLst/>
            <a:cxnLst/>
            <a:rect l="l" t="t" r="r" b="b"/>
            <a:pathLst>
              <a:path w="284598" h="191364" extrusionOk="0">
                <a:moveTo>
                  <a:pt x="0" y="0"/>
                </a:moveTo>
                <a:lnTo>
                  <a:pt x="0" y="5476"/>
                </a:lnTo>
                <a:lnTo>
                  <a:pt x="1729" y="5476"/>
                </a:lnTo>
                <a:lnTo>
                  <a:pt x="1729" y="0"/>
                </a:lnTo>
                <a:close/>
                <a:moveTo>
                  <a:pt x="23344" y="0"/>
                </a:moveTo>
                <a:lnTo>
                  <a:pt x="23344" y="5476"/>
                </a:lnTo>
                <a:lnTo>
                  <a:pt x="44959" y="5476"/>
                </a:lnTo>
                <a:lnTo>
                  <a:pt x="44959" y="0"/>
                </a:lnTo>
                <a:close/>
                <a:moveTo>
                  <a:pt x="66574" y="0"/>
                </a:moveTo>
                <a:lnTo>
                  <a:pt x="66574" y="5476"/>
                </a:lnTo>
                <a:lnTo>
                  <a:pt x="88189" y="5476"/>
                </a:lnTo>
                <a:lnTo>
                  <a:pt x="88189" y="0"/>
                </a:lnTo>
                <a:close/>
                <a:moveTo>
                  <a:pt x="109804" y="0"/>
                </a:moveTo>
                <a:lnTo>
                  <a:pt x="109804" y="5476"/>
                </a:lnTo>
                <a:lnTo>
                  <a:pt x="131419" y="5476"/>
                </a:lnTo>
                <a:lnTo>
                  <a:pt x="131419" y="0"/>
                </a:lnTo>
                <a:close/>
                <a:moveTo>
                  <a:pt x="153034" y="0"/>
                </a:moveTo>
                <a:lnTo>
                  <a:pt x="153034" y="5476"/>
                </a:lnTo>
                <a:lnTo>
                  <a:pt x="174649" y="5476"/>
                </a:lnTo>
                <a:lnTo>
                  <a:pt x="174649" y="0"/>
                </a:lnTo>
                <a:close/>
                <a:moveTo>
                  <a:pt x="196264" y="0"/>
                </a:moveTo>
                <a:lnTo>
                  <a:pt x="196264" y="5476"/>
                </a:lnTo>
                <a:lnTo>
                  <a:pt x="217879" y="5476"/>
                </a:lnTo>
                <a:lnTo>
                  <a:pt x="217879" y="0"/>
                </a:lnTo>
                <a:close/>
                <a:moveTo>
                  <a:pt x="239494" y="0"/>
                </a:moveTo>
                <a:lnTo>
                  <a:pt x="239494" y="5476"/>
                </a:lnTo>
                <a:lnTo>
                  <a:pt x="261109" y="5476"/>
                </a:lnTo>
                <a:lnTo>
                  <a:pt x="261109" y="0"/>
                </a:lnTo>
                <a:close/>
                <a:moveTo>
                  <a:pt x="279121" y="3602"/>
                </a:moveTo>
                <a:lnTo>
                  <a:pt x="279121" y="25217"/>
                </a:lnTo>
                <a:lnTo>
                  <a:pt x="284597" y="25217"/>
                </a:lnTo>
                <a:lnTo>
                  <a:pt x="284597" y="3602"/>
                </a:lnTo>
                <a:close/>
                <a:moveTo>
                  <a:pt x="279121" y="46832"/>
                </a:moveTo>
                <a:lnTo>
                  <a:pt x="279121" y="68447"/>
                </a:lnTo>
                <a:lnTo>
                  <a:pt x="284597" y="68447"/>
                </a:lnTo>
                <a:lnTo>
                  <a:pt x="284597" y="46832"/>
                </a:lnTo>
                <a:close/>
                <a:moveTo>
                  <a:pt x="279121" y="90062"/>
                </a:moveTo>
                <a:lnTo>
                  <a:pt x="279121" y="111677"/>
                </a:lnTo>
                <a:lnTo>
                  <a:pt x="284597" y="111677"/>
                </a:lnTo>
                <a:lnTo>
                  <a:pt x="284597" y="90062"/>
                </a:lnTo>
                <a:close/>
                <a:moveTo>
                  <a:pt x="279121" y="133292"/>
                </a:moveTo>
                <a:lnTo>
                  <a:pt x="279121" y="154907"/>
                </a:lnTo>
                <a:lnTo>
                  <a:pt x="284597" y="154907"/>
                </a:lnTo>
                <a:lnTo>
                  <a:pt x="284597" y="133292"/>
                </a:lnTo>
                <a:close/>
                <a:moveTo>
                  <a:pt x="12969" y="186032"/>
                </a:moveTo>
                <a:lnTo>
                  <a:pt x="12969" y="191364"/>
                </a:lnTo>
                <a:lnTo>
                  <a:pt x="34584" y="191364"/>
                </a:lnTo>
                <a:lnTo>
                  <a:pt x="34584" y="186032"/>
                </a:lnTo>
                <a:close/>
                <a:moveTo>
                  <a:pt x="56199" y="186032"/>
                </a:moveTo>
                <a:lnTo>
                  <a:pt x="56199" y="191364"/>
                </a:lnTo>
                <a:lnTo>
                  <a:pt x="77814" y="191364"/>
                </a:lnTo>
                <a:lnTo>
                  <a:pt x="77814" y="186032"/>
                </a:lnTo>
                <a:close/>
                <a:moveTo>
                  <a:pt x="99429" y="186032"/>
                </a:moveTo>
                <a:lnTo>
                  <a:pt x="99429" y="191364"/>
                </a:lnTo>
                <a:lnTo>
                  <a:pt x="121044" y="191364"/>
                </a:lnTo>
                <a:lnTo>
                  <a:pt x="121044" y="186032"/>
                </a:lnTo>
                <a:close/>
                <a:moveTo>
                  <a:pt x="142659" y="186032"/>
                </a:moveTo>
                <a:lnTo>
                  <a:pt x="142659" y="191364"/>
                </a:lnTo>
                <a:lnTo>
                  <a:pt x="164274" y="191364"/>
                </a:lnTo>
                <a:lnTo>
                  <a:pt x="164274" y="186032"/>
                </a:lnTo>
                <a:close/>
                <a:moveTo>
                  <a:pt x="185889" y="186032"/>
                </a:moveTo>
                <a:lnTo>
                  <a:pt x="185889" y="191364"/>
                </a:lnTo>
                <a:lnTo>
                  <a:pt x="207504" y="191364"/>
                </a:lnTo>
                <a:lnTo>
                  <a:pt x="207504" y="186032"/>
                </a:lnTo>
                <a:close/>
                <a:moveTo>
                  <a:pt x="229119" y="186032"/>
                </a:moveTo>
                <a:lnTo>
                  <a:pt x="229119" y="191364"/>
                </a:lnTo>
                <a:lnTo>
                  <a:pt x="250734" y="191364"/>
                </a:lnTo>
                <a:lnTo>
                  <a:pt x="250734" y="186032"/>
                </a:lnTo>
                <a:close/>
                <a:moveTo>
                  <a:pt x="279121" y="176522"/>
                </a:moveTo>
                <a:lnTo>
                  <a:pt x="279121" y="186032"/>
                </a:lnTo>
                <a:lnTo>
                  <a:pt x="272349" y="186032"/>
                </a:lnTo>
                <a:lnTo>
                  <a:pt x="272349" y="191364"/>
                </a:lnTo>
                <a:lnTo>
                  <a:pt x="284597" y="191364"/>
                </a:lnTo>
                <a:lnTo>
                  <a:pt x="284597" y="17652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3"/>
          <p:cNvGrpSpPr/>
          <p:nvPr/>
        </p:nvGrpSpPr>
        <p:grpSpPr>
          <a:xfrm flipH="1">
            <a:off x="113300" y="4247423"/>
            <a:ext cx="685956" cy="685956"/>
            <a:chOff x="1190625" y="238125"/>
            <a:chExt cx="5084925" cy="5084925"/>
          </a:xfrm>
        </p:grpSpPr>
        <p:sp>
          <p:nvSpPr>
            <p:cNvPr id="46" name="Google Shape;46;p3"/>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3"/>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3"/>
          <p:cNvGrpSpPr/>
          <p:nvPr/>
        </p:nvGrpSpPr>
        <p:grpSpPr>
          <a:xfrm flipH="1">
            <a:off x="113298" y="388517"/>
            <a:ext cx="465867" cy="685711"/>
            <a:chOff x="2013550" y="240850"/>
            <a:chExt cx="3513325" cy="5171275"/>
          </a:xfrm>
        </p:grpSpPr>
        <p:sp>
          <p:nvSpPr>
            <p:cNvPr id="49" name="Google Shape;49;p3"/>
            <p:cNvSpPr/>
            <p:nvPr/>
          </p:nvSpPr>
          <p:spPr>
            <a:xfrm>
              <a:off x="2014475" y="5300075"/>
              <a:ext cx="3505875" cy="112050"/>
            </a:xfrm>
            <a:custGeom>
              <a:avLst/>
              <a:gdLst/>
              <a:ahLst/>
              <a:cxnLst/>
              <a:rect l="l" t="t" r="r" b="b"/>
              <a:pathLst>
                <a:path w="140235" h="4482" extrusionOk="0">
                  <a:moveTo>
                    <a:pt x="2922" y="1"/>
                  </a:moveTo>
                  <a:cubicBezTo>
                    <a:pt x="1" y="1"/>
                    <a:pt x="1" y="4482"/>
                    <a:pt x="2922" y="4482"/>
                  </a:cubicBezTo>
                  <a:cubicBezTo>
                    <a:pt x="3036" y="4482"/>
                    <a:pt x="3154" y="4475"/>
                    <a:pt x="3277" y="4461"/>
                  </a:cubicBezTo>
                  <a:lnTo>
                    <a:pt x="137493" y="4461"/>
                  </a:lnTo>
                  <a:cubicBezTo>
                    <a:pt x="140234" y="4330"/>
                    <a:pt x="140234" y="152"/>
                    <a:pt x="137493" y="22"/>
                  </a:cubicBezTo>
                  <a:lnTo>
                    <a:pt x="3277" y="22"/>
                  </a:lnTo>
                  <a:cubicBezTo>
                    <a:pt x="3154" y="8"/>
                    <a:pt x="3036" y="1"/>
                    <a:pt x="2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2013550" y="4911675"/>
              <a:ext cx="3506800" cy="115025"/>
            </a:xfrm>
            <a:custGeom>
              <a:avLst/>
              <a:gdLst/>
              <a:ahLst/>
              <a:cxnLst/>
              <a:rect l="l" t="t" r="r" b="b"/>
              <a:pathLst>
                <a:path w="140272" h="4601" extrusionOk="0">
                  <a:moveTo>
                    <a:pt x="2959" y="0"/>
                  </a:moveTo>
                  <a:cubicBezTo>
                    <a:pt x="1" y="0"/>
                    <a:pt x="38" y="4600"/>
                    <a:pt x="3072" y="4600"/>
                  </a:cubicBezTo>
                  <a:cubicBezTo>
                    <a:pt x="3150" y="4600"/>
                    <a:pt x="3231" y="4597"/>
                    <a:pt x="3314" y="4591"/>
                  </a:cubicBezTo>
                  <a:lnTo>
                    <a:pt x="137530" y="4591"/>
                  </a:lnTo>
                  <a:cubicBezTo>
                    <a:pt x="140271" y="4330"/>
                    <a:pt x="140271" y="152"/>
                    <a:pt x="137530" y="21"/>
                  </a:cubicBezTo>
                  <a:lnTo>
                    <a:pt x="3314" y="21"/>
                  </a:lnTo>
                  <a:cubicBezTo>
                    <a:pt x="3191" y="7"/>
                    <a:pt x="3073" y="0"/>
                    <a:pt x="2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2013600" y="4520250"/>
              <a:ext cx="3506750" cy="114775"/>
            </a:xfrm>
            <a:custGeom>
              <a:avLst/>
              <a:gdLst/>
              <a:ahLst/>
              <a:cxnLst/>
              <a:rect l="l" t="t" r="r" b="b"/>
              <a:pathLst>
                <a:path w="140270" h="4591" extrusionOk="0">
                  <a:moveTo>
                    <a:pt x="3064" y="1"/>
                  </a:moveTo>
                  <a:cubicBezTo>
                    <a:pt x="0" y="1"/>
                    <a:pt x="0" y="4590"/>
                    <a:pt x="3064" y="4590"/>
                  </a:cubicBezTo>
                  <a:cubicBezTo>
                    <a:pt x="3144" y="4590"/>
                    <a:pt x="3227" y="4587"/>
                    <a:pt x="3312" y="4580"/>
                  </a:cubicBezTo>
                  <a:lnTo>
                    <a:pt x="137528" y="4580"/>
                  </a:lnTo>
                  <a:cubicBezTo>
                    <a:pt x="140269" y="4319"/>
                    <a:pt x="140269" y="272"/>
                    <a:pt x="137528" y="11"/>
                  </a:cubicBezTo>
                  <a:lnTo>
                    <a:pt x="3312" y="11"/>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2013600" y="4131850"/>
              <a:ext cx="3506750" cy="114750"/>
            </a:xfrm>
            <a:custGeom>
              <a:avLst/>
              <a:gdLst/>
              <a:ahLst/>
              <a:cxnLst/>
              <a:rect l="l" t="t" r="r" b="b"/>
              <a:pathLst>
                <a:path w="140270" h="4590" extrusionOk="0">
                  <a:moveTo>
                    <a:pt x="3064" y="0"/>
                  </a:moveTo>
                  <a:cubicBezTo>
                    <a:pt x="0" y="0"/>
                    <a:pt x="0" y="4589"/>
                    <a:pt x="3064" y="4589"/>
                  </a:cubicBezTo>
                  <a:cubicBezTo>
                    <a:pt x="3144" y="4589"/>
                    <a:pt x="3227" y="4586"/>
                    <a:pt x="3312" y="4580"/>
                  </a:cubicBezTo>
                  <a:lnTo>
                    <a:pt x="137528" y="4580"/>
                  </a:lnTo>
                  <a:cubicBezTo>
                    <a:pt x="140269" y="4318"/>
                    <a:pt x="140269" y="271"/>
                    <a:pt x="137528" y="10"/>
                  </a:cubicBezTo>
                  <a:lnTo>
                    <a:pt x="3312" y="10"/>
                  </a:lnTo>
                  <a:cubicBezTo>
                    <a:pt x="3227" y="3"/>
                    <a:pt x="3144" y="0"/>
                    <a:pt x="3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2018050" y="3743675"/>
              <a:ext cx="3508825" cy="114250"/>
            </a:xfrm>
            <a:custGeom>
              <a:avLst/>
              <a:gdLst/>
              <a:ahLst/>
              <a:cxnLst/>
              <a:rect l="l" t="t" r="r" b="b"/>
              <a:pathLst>
                <a:path w="140353" h="4570" extrusionOk="0">
                  <a:moveTo>
                    <a:pt x="3134" y="0"/>
                  </a:moveTo>
                  <a:cubicBezTo>
                    <a:pt x="1" y="0"/>
                    <a:pt x="1" y="4570"/>
                    <a:pt x="3134" y="4570"/>
                  </a:cubicBezTo>
                  <a:lnTo>
                    <a:pt x="137350" y="4570"/>
                  </a:lnTo>
                  <a:cubicBezTo>
                    <a:pt x="140352" y="4570"/>
                    <a:pt x="140352" y="0"/>
                    <a:pt x="137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2013600" y="3351750"/>
              <a:ext cx="3506750" cy="114750"/>
            </a:xfrm>
            <a:custGeom>
              <a:avLst/>
              <a:gdLst/>
              <a:ahLst/>
              <a:cxnLst/>
              <a:rect l="l" t="t" r="r" b="b"/>
              <a:pathLst>
                <a:path w="140270" h="4590" extrusionOk="0">
                  <a:moveTo>
                    <a:pt x="3064" y="0"/>
                  </a:moveTo>
                  <a:cubicBezTo>
                    <a:pt x="0" y="0"/>
                    <a:pt x="0" y="4589"/>
                    <a:pt x="3064" y="4589"/>
                  </a:cubicBezTo>
                  <a:cubicBezTo>
                    <a:pt x="3144" y="4589"/>
                    <a:pt x="3227" y="4586"/>
                    <a:pt x="3312" y="4580"/>
                  </a:cubicBezTo>
                  <a:lnTo>
                    <a:pt x="137528" y="4580"/>
                  </a:lnTo>
                  <a:cubicBezTo>
                    <a:pt x="140269" y="4318"/>
                    <a:pt x="140269" y="271"/>
                    <a:pt x="137528" y="10"/>
                  </a:cubicBezTo>
                  <a:lnTo>
                    <a:pt x="3312" y="10"/>
                  </a:lnTo>
                  <a:cubicBezTo>
                    <a:pt x="3227" y="3"/>
                    <a:pt x="3144" y="0"/>
                    <a:pt x="3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2013600" y="2963325"/>
              <a:ext cx="3506750" cy="114750"/>
            </a:xfrm>
            <a:custGeom>
              <a:avLst/>
              <a:gdLst/>
              <a:ahLst/>
              <a:cxnLst/>
              <a:rect l="l" t="t" r="r" b="b"/>
              <a:pathLst>
                <a:path w="140270" h="4590" extrusionOk="0">
                  <a:moveTo>
                    <a:pt x="3064" y="1"/>
                  </a:moveTo>
                  <a:cubicBezTo>
                    <a:pt x="0" y="1"/>
                    <a:pt x="0" y="4590"/>
                    <a:pt x="3064" y="4590"/>
                  </a:cubicBezTo>
                  <a:cubicBezTo>
                    <a:pt x="3144" y="4590"/>
                    <a:pt x="3227" y="4586"/>
                    <a:pt x="3312" y="4580"/>
                  </a:cubicBezTo>
                  <a:lnTo>
                    <a:pt x="137528" y="4580"/>
                  </a:lnTo>
                  <a:cubicBezTo>
                    <a:pt x="140269" y="4319"/>
                    <a:pt x="140269" y="271"/>
                    <a:pt x="137528" y="10"/>
                  </a:cubicBezTo>
                  <a:lnTo>
                    <a:pt x="3312" y="10"/>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2018050" y="2575150"/>
              <a:ext cx="3508825" cy="114275"/>
            </a:xfrm>
            <a:custGeom>
              <a:avLst/>
              <a:gdLst/>
              <a:ahLst/>
              <a:cxnLst/>
              <a:rect l="l" t="t" r="r" b="b"/>
              <a:pathLst>
                <a:path w="140353" h="4571" extrusionOk="0">
                  <a:moveTo>
                    <a:pt x="3134" y="0"/>
                  </a:moveTo>
                  <a:cubicBezTo>
                    <a:pt x="1" y="0"/>
                    <a:pt x="1" y="4570"/>
                    <a:pt x="3134" y="4570"/>
                  </a:cubicBezTo>
                  <a:lnTo>
                    <a:pt x="137350" y="4570"/>
                  </a:lnTo>
                  <a:cubicBezTo>
                    <a:pt x="140352" y="4570"/>
                    <a:pt x="140352" y="0"/>
                    <a:pt x="137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a:off x="2013550" y="2183225"/>
              <a:ext cx="3506800" cy="115025"/>
            </a:xfrm>
            <a:custGeom>
              <a:avLst/>
              <a:gdLst/>
              <a:ahLst/>
              <a:cxnLst/>
              <a:rect l="l" t="t" r="r" b="b"/>
              <a:pathLst>
                <a:path w="140272" h="4601" extrusionOk="0">
                  <a:moveTo>
                    <a:pt x="3072" y="1"/>
                  </a:moveTo>
                  <a:cubicBezTo>
                    <a:pt x="38" y="1"/>
                    <a:pt x="1" y="4601"/>
                    <a:pt x="2959" y="4601"/>
                  </a:cubicBezTo>
                  <a:cubicBezTo>
                    <a:pt x="3073" y="4601"/>
                    <a:pt x="3191" y="4594"/>
                    <a:pt x="3314" y="4580"/>
                  </a:cubicBezTo>
                  <a:lnTo>
                    <a:pt x="137530" y="4580"/>
                  </a:lnTo>
                  <a:cubicBezTo>
                    <a:pt x="140271" y="4449"/>
                    <a:pt x="140271" y="271"/>
                    <a:pt x="137530" y="10"/>
                  </a:cubicBezTo>
                  <a:lnTo>
                    <a:pt x="3314" y="10"/>
                  </a:lnTo>
                  <a:cubicBezTo>
                    <a:pt x="3231" y="4"/>
                    <a:pt x="3150"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2013600" y="1794800"/>
              <a:ext cx="3506750" cy="114750"/>
            </a:xfrm>
            <a:custGeom>
              <a:avLst/>
              <a:gdLst/>
              <a:ahLst/>
              <a:cxnLst/>
              <a:rect l="l" t="t" r="r" b="b"/>
              <a:pathLst>
                <a:path w="140270" h="4590" extrusionOk="0">
                  <a:moveTo>
                    <a:pt x="3064" y="1"/>
                  </a:moveTo>
                  <a:cubicBezTo>
                    <a:pt x="0" y="1"/>
                    <a:pt x="0" y="4590"/>
                    <a:pt x="3064" y="4590"/>
                  </a:cubicBezTo>
                  <a:cubicBezTo>
                    <a:pt x="3144" y="4590"/>
                    <a:pt x="3227" y="4587"/>
                    <a:pt x="3312" y="4580"/>
                  </a:cubicBezTo>
                  <a:lnTo>
                    <a:pt x="137528" y="4580"/>
                  </a:lnTo>
                  <a:cubicBezTo>
                    <a:pt x="140269" y="4319"/>
                    <a:pt x="140269" y="272"/>
                    <a:pt x="137528" y="10"/>
                  </a:cubicBezTo>
                  <a:lnTo>
                    <a:pt x="3312" y="10"/>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2013600" y="1406400"/>
              <a:ext cx="3506750" cy="114750"/>
            </a:xfrm>
            <a:custGeom>
              <a:avLst/>
              <a:gdLst/>
              <a:ahLst/>
              <a:cxnLst/>
              <a:rect l="l" t="t" r="r" b="b"/>
              <a:pathLst>
                <a:path w="140270" h="4590" extrusionOk="0">
                  <a:moveTo>
                    <a:pt x="3064" y="0"/>
                  </a:moveTo>
                  <a:cubicBezTo>
                    <a:pt x="0" y="0"/>
                    <a:pt x="0" y="4589"/>
                    <a:pt x="3064" y="4589"/>
                  </a:cubicBezTo>
                  <a:cubicBezTo>
                    <a:pt x="3144" y="4589"/>
                    <a:pt x="3227" y="4586"/>
                    <a:pt x="3312" y="4579"/>
                  </a:cubicBezTo>
                  <a:lnTo>
                    <a:pt x="137528" y="4579"/>
                  </a:lnTo>
                  <a:cubicBezTo>
                    <a:pt x="140269" y="4318"/>
                    <a:pt x="140269" y="271"/>
                    <a:pt x="137528" y="10"/>
                  </a:cubicBezTo>
                  <a:lnTo>
                    <a:pt x="3312" y="10"/>
                  </a:lnTo>
                  <a:cubicBezTo>
                    <a:pt x="3227" y="3"/>
                    <a:pt x="3144" y="0"/>
                    <a:pt x="3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2013600" y="1014700"/>
              <a:ext cx="3506750" cy="114750"/>
            </a:xfrm>
            <a:custGeom>
              <a:avLst/>
              <a:gdLst/>
              <a:ahLst/>
              <a:cxnLst/>
              <a:rect l="l" t="t" r="r" b="b"/>
              <a:pathLst>
                <a:path w="140270" h="4590" extrusionOk="0">
                  <a:moveTo>
                    <a:pt x="3064" y="1"/>
                  </a:moveTo>
                  <a:cubicBezTo>
                    <a:pt x="0" y="1"/>
                    <a:pt x="0" y="4590"/>
                    <a:pt x="3064" y="4590"/>
                  </a:cubicBezTo>
                  <a:cubicBezTo>
                    <a:pt x="3144" y="4590"/>
                    <a:pt x="3227" y="4587"/>
                    <a:pt x="3312" y="4580"/>
                  </a:cubicBezTo>
                  <a:lnTo>
                    <a:pt x="137528" y="4580"/>
                  </a:lnTo>
                  <a:cubicBezTo>
                    <a:pt x="140269" y="4319"/>
                    <a:pt x="140269" y="272"/>
                    <a:pt x="137528" y="10"/>
                  </a:cubicBezTo>
                  <a:lnTo>
                    <a:pt x="3312" y="10"/>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2018050" y="626525"/>
              <a:ext cx="3508825" cy="114275"/>
            </a:xfrm>
            <a:custGeom>
              <a:avLst/>
              <a:gdLst/>
              <a:ahLst/>
              <a:cxnLst/>
              <a:rect l="l" t="t" r="r" b="b"/>
              <a:pathLst>
                <a:path w="140353" h="4571" extrusionOk="0">
                  <a:moveTo>
                    <a:pt x="3134" y="1"/>
                  </a:moveTo>
                  <a:cubicBezTo>
                    <a:pt x="1" y="1"/>
                    <a:pt x="1" y="4570"/>
                    <a:pt x="3134" y="4570"/>
                  </a:cubicBezTo>
                  <a:lnTo>
                    <a:pt x="137350" y="4570"/>
                  </a:lnTo>
                  <a:cubicBezTo>
                    <a:pt x="140352" y="4570"/>
                    <a:pt x="140352" y="1"/>
                    <a:pt x="137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2014475" y="240850"/>
              <a:ext cx="3505875" cy="112050"/>
            </a:xfrm>
            <a:custGeom>
              <a:avLst/>
              <a:gdLst/>
              <a:ahLst/>
              <a:cxnLst/>
              <a:rect l="l" t="t" r="r" b="b"/>
              <a:pathLst>
                <a:path w="140235" h="4482" extrusionOk="0">
                  <a:moveTo>
                    <a:pt x="2922" y="1"/>
                  </a:moveTo>
                  <a:cubicBezTo>
                    <a:pt x="1" y="1"/>
                    <a:pt x="1" y="4482"/>
                    <a:pt x="2922" y="4482"/>
                  </a:cubicBezTo>
                  <a:cubicBezTo>
                    <a:pt x="3036" y="4482"/>
                    <a:pt x="3154" y="4475"/>
                    <a:pt x="3277" y="4461"/>
                  </a:cubicBezTo>
                  <a:lnTo>
                    <a:pt x="137493" y="4461"/>
                  </a:lnTo>
                  <a:cubicBezTo>
                    <a:pt x="140234" y="4330"/>
                    <a:pt x="140234" y="152"/>
                    <a:pt x="137493" y="22"/>
                  </a:cubicBezTo>
                  <a:lnTo>
                    <a:pt x="3277" y="22"/>
                  </a:lnTo>
                  <a:cubicBezTo>
                    <a:pt x="3154" y="7"/>
                    <a:pt x="3036" y="1"/>
                    <a:pt x="2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 name="Google Shape;63;p3"/>
          <p:cNvGrpSpPr/>
          <p:nvPr/>
        </p:nvGrpSpPr>
        <p:grpSpPr>
          <a:xfrm rot="5400000" flipH="1">
            <a:off x="7353356" y="2663466"/>
            <a:ext cx="2682209" cy="394404"/>
            <a:chOff x="238125" y="2302800"/>
            <a:chExt cx="6995850" cy="1028700"/>
          </a:xfrm>
        </p:grpSpPr>
        <p:sp>
          <p:nvSpPr>
            <p:cNvPr id="64" name="Google Shape;64;p3"/>
            <p:cNvSpPr/>
            <p:nvPr/>
          </p:nvSpPr>
          <p:spPr>
            <a:xfrm>
              <a:off x="6353175" y="2302800"/>
              <a:ext cx="880800" cy="1028700"/>
            </a:xfrm>
            <a:custGeom>
              <a:avLst/>
              <a:gdLst/>
              <a:ahLst/>
              <a:cxnLst/>
              <a:rect l="l" t="t" r="r" b="b"/>
              <a:pathLst>
                <a:path w="35232" h="41148" extrusionOk="0">
                  <a:moveTo>
                    <a:pt x="20977" y="0"/>
                  </a:moveTo>
                  <a:lnTo>
                    <a:pt x="0" y="20977"/>
                  </a:lnTo>
                  <a:lnTo>
                    <a:pt x="20036" y="41148"/>
                  </a:lnTo>
                  <a:lnTo>
                    <a:pt x="34424" y="41148"/>
                  </a:lnTo>
                  <a:lnTo>
                    <a:pt x="14254" y="20977"/>
                  </a:lnTo>
                  <a:lnTo>
                    <a:pt x="352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5479100" y="2302800"/>
              <a:ext cx="884175" cy="1028700"/>
            </a:xfrm>
            <a:custGeom>
              <a:avLst/>
              <a:gdLst/>
              <a:ahLst/>
              <a:cxnLst/>
              <a:rect l="l" t="t" r="r" b="b"/>
              <a:pathLst>
                <a:path w="35367" h="41148" extrusionOk="0">
                  <a:moveTo>
                    <a:pt x="21113" y="0"/>
                  </a:moveTo>
                  <a:lnTo>
                    <a:pt x="1" y="20977"/>
                  </a:lnTo>
                  <a:lnTo>
                    <a:pt x="20171" y="41148"/>
                  </a:lnTo>
                  <a:lnTo>
                    <a:pt x="34425" y="41148"/>
                  </a:lnTo>
                  <a:lnTo>
                    <a:pt x="14255" y="20977"/>
                  </a:lnTo>
                  <a:lnTo>
                    <a:pt x="353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608400" y="2302800"/>
              <a:ext cx="880825" cy="1028700"/>
            </a:xfrm>
            <a:custGeom>
              <a:avLst/>
              <a:gdLst/>
              <a:ahLst/>
              <a:cxnLst/>
              <a:rect l="l" t="t" r="r" b="b"/>
              <a:pathLst>
                <a:path w="35233" h="41148" extrusionOk="0">
                  <a:moveTo>
                    <a:pt x="20978" y="0"/>
                  </a:moveTo>
                  <a:lnTo>
                    <a:pt x="1" y="20977"/>
                  </a:lnTo>
                  <a:lnTo>
                    <a:pt x="20171" y="41148"/>
                  </a:lnTo>
                  <a:lnTo>
                    <a:pt x="34425" y="41148"/>
                  </a:lnTo>
                  <a:lnTo>
                    <a:pt x="14255" y="20977"/>
                  </a:lnTo>
                  <a:lnTo>
                    <a:pt x="352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a:off x="3737700" y="2302800"/>
              <a:ext cx="880825" cy="1028700"/>
            </a:xfrm>
            <a:custGeom>
              <a:avLst/>
              <a:gdLst/>
              <a:ahLst/>
              <a:cxnLst/>
              <a:rect l="l" t="t" r="r" b="b"/>
              <a:pathLst>
                <a:path w="35233" h="41148" extrusionOk="0">
                  <a:moveTo>
                    <a:pt x="20978" y="0"/>
                  </a:moveTo>
                  <a:lnTo>
                    <a:pt x="1" y="20977"/>
                  </a:lnTo>
                  <a:lnTo>
                    <a:pt x="20037" y="41148"/>
                  </a:lnTo>
                  <a:lnTo>
                    <a:pt x="34425" y="41148"/>
                  </a:lnTo>
                  <a:lnTo>
                    <a:pt x="14255" y="20977"/>
                  </a:lnTo>
                  <a:lnTo>
                    <a:pt x="352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a:off x="2853575" y="2302800"/>
              <a:ext cx="884150" cy="1028700"/>
            </a:xfrm>
            <a:custGeom>
              <a:avLst/>
              <a:gdLst/>
              <a:ahLst/>
              <a:cxnLst/>
              <a:rect l="l" t="t" r="r" b="b"/>
              <a:pathLst>
                <a:path w="35366" h="41148" extrusionOk="0">
                  <a:moveTo>
                    <a:pt x="21112" y="0"/>
                  </a:moveTo>
                  <a:lnTo>
                    <a:pt x="0" y="20977"/>
                  </a:lnTo>
                  <a:lnTo>
                    <a:pt x="20171" y="41148"/>
                  </a:lnTo>
                  <a:lnTo>
                    <a:pt x="34425" y="41148"/>
                  </a:lnTo>
                  <a:lnTo>
                    <a:pt x="14254" y="20977"/>
                  </a:lnTo>
                  <a:lnTo>
                    <a:pt x="353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1982875" y="2302800"/>
              <a:ext cx="880800" cy="1028700"/>
            </a:xfrm>
            <a:custGeom>
              <a:avLst/>
              <a:gdLst/>
              <a:ahLst/>
              <a:cxnLst/>
              <a:rect l="l" t="t" r="r" b="b"/>
              <a:pathLst>
                <a:path w="35232" h="41148" extrusionOk="0">
                  <a:moveTo>
                    <a:pt x="20978" y="0"/>
                  </a:moveTo>
                  <a:lnTo>
                    <a:pt x="0" y="20977"/>
                  </a:lnTo>
                  <a:lnTo>
                    <a:pt x="20171" y="41148"/>
                  </a:lnTo>
                  <a:lnTo>
                    <a:pt x="34425" y="41148"/>
                  </a:lnTo>
                  <a:lnTo>
                    <a:pt x="14254" y="20977"/>
                  </a:lnTo>
                  <a:lnTo>
                    <a:pt x="352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1108800" y="2302800"/>
              <a:ext cx="884175" cy="1028700"/>
            </a:xfrm>
            <a:custGeom>
              <a:avLst/>
              <a:gdLst/>
              <a:ahLst/>
              <a:cxnLst/>
              <a:rect l="l" t="t" r="r" b="b"/>
              <a:pathLst>
                <a:path w="35367" h="41148" extrusionOk="0">
                  <a:moveTo>
                    <a:pt x="21113" y="0"/>
                  </a:moveTo>
                  <a:lnTo>
                    <a:pt x="1" y="20977"/>
                  </a:lnTo>
                  <a:lnTo>
                    <a:pt x="20171" y="41148"/>
                  </a:lnTo>
                  <a:lnTo>
                    <a:pt x="34425" y="41148"/>
                  </a:lnTo>
                  <a:lnTo>
                    <a:pt x="14255" y="20977"/>
                  </a:lnTo>
                  <a:lnTo>
                    <a:pt x="353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238125" y="2302800"/>
              <a:ext cx="880800" cy="1028700"/>
            </a:xfrm>
            <a:custGeom>
              <a:avLst/>
              <a:gdLst/>
              <a:ahLst/>
              <a:cxnLst/>
              <a:rect l="l" t="t" r="r" b="b"/>
              <a:pathLst>
                <a:path w="35232" h="41148" extrusionOk="0">
                  <a:moveTo>
                    <a:pt x="20977" y="0"/>
                  </a:moveTo>
                  <a:lnTo>
                    <a:pt x="0" y="20977"/>
                  </a:lnTo>
                  <a:lnTo>
                    <a:pt x="20171" y="41148"/>
                  </a:lnTo>
                  <a:lnTo>
                    <a:pt x="34424" y="41148"/>
                  </a:lnTo>
                  <a:lnTo>
                    <a:pt x="14254" y="20977"/>
                  </a:lnTo>
                  <a:lnTo>
                    <a:pt x="352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3"/>
          <p:cNvSpPr/>
          <p:nvPr/>
        </p:nvSpPr>
        <p:spPr>
          <a:xfrm>
            <a:off x="6496624" y="200101"/>
            <a:ext cx="594155" cy="686036"/>
          </a:xfrm>
          <a:custGeom>
            <a:avLst/>
            <a:gdLst/>
            <a:ahLst/>
            <a:cxnLst/>
            <a:rect l="l" t="t" r="r" b="b"/>
            <a:pathLst>
              <a:path w="181283" h="209317" extrusionOk="0">
                <a:moveTo>
                  <a:pt x="10279" y="17755"/>
                </a:moveTo>
                <a:lnTo>
                  <a:pt x="160724" y="104658"/>
                </a:lnTo>
                <a:lnTo>
                  <a:pt x="10279" y="191562"/>
                </a:lnTo>
                <a:lnTo>
                  <a:pt x="10279" y="17755"/>
                </a:lnTo>
                <a:close/>
                <a:moveTo>
                  <a:pt x="0" y="0"/>
                </a:moveTo>
                <a:lnTo>
                  <a:pt x="0" y="209316"/>
                </a:lnTo>
                <a:lnTo>
                  <a:pt x="181282" y="10465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flipH="1">
            <a:off x="5907946" y="4247426"/>
            <a:ext cx="853880" cy="821444"/>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 name="Google Shape;74;p3"/>
          <p:cNvGrpSpPr/>
          <p:nvPr/>
        </p:nvGrpSpPr>
        <p:grpSpPr>
          <a:xfrm>
            <a:off x="3987093" y="426612"/>
            <a:ext cx="1038172" cy="712975"/>
            <a:chOff x="238125" y="409275"/>
            <a:chExt cx="6953600" cy="4775450"/>
          </a:xfrm>
        </p:grpSpPr>
        <p:sp>
          <p:nvSpPr>
            <p:cNvPr id="75" name="Google Shape;75;p3"/>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 name="Google Shape;78;p3"/>
          <p:cNvGrpSpPr/>
          <p:nvPr/>
        </p:nvGrpSpPr>
        <p:grpSpPr>
          <a:xfrm rot="10800000" flipH="1">
            <a:off x="2133143" y="4014229"/>
            <a:ext cx="1931310" cy="653997"/>
            <a:chOff x="238125" y="1669400"/>
            <a:chExt cx="6987375" cy="2366125"/>
          </a:xfrm>
        </p:grpSpPr>
        <p:sp>
          <p:nvSpPr>
            <p:cNvPr id="79" name="Google Shape;79;p3"/>
            <p:cNvSpPr/>
            <p:nvPr/>
          </p:nvSpPr>
          <p:spPr>
            <a:xfrm>
              <a:off x="238125" y="1669400"/>
              <a:ext cx="6987375" cy="645775"/>
            </a:xfrm>
            <a:custGeom>
              <a:avLst/>
              <a:gdLst/>
              <a:ahLst/>
              <a:cxnLst/>
              <a:rect l="l" t="t" r="r" b="b"/>
              <a:pathLst>
                <a:path w="279495" h="25831" extrusionOk="0">
                  <a:moveTo>
                    <a:pt x="77290" y="0"/>
                  </a:moveTo>
                  <a:lnTo>
                    <a:pt x="36728" y="20180"/>
                  </a:lnTo>
                  <a:lnTo>
                    <a:pt x="0" y="1816"/>
                  </a:lnTo>
                  <a:lnTo>
                    <a:pt x="0" y="7467"/>
                  </a:lnTo>
                  <a:lnTo>
                    <a:pt x="36728" y="25830"/>
                  </a:lnTo>
                  <a:lnTo>
                    <a:pt x="77290" y="5650"/>
                  </a:lnTo>
                  <a:lnTo>
                    <a:pt x="117852" y="25830"/>
                  </a:lnTo>
                  <a:lnTo>
                    <a:pt x="158414" y="5650"/>
                  </a:lnTo>
                  <a:lnTo>
                    <a:pt x="198976" y="25830"/>
                  </a:lnTo>
                  <a:lnTo>
                    <a:pt x="239538" y="5650"/>
                  </a:lnTo>
                  <a:lnTo>
                    <a:pt x="279494" y="25629"/>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238125" y="2244525"/>
              <a:ext cx="6987375" cy="645775"/>
            </a:xfrm>
            <a:custGeom>
              <a:avLst/>
              <a:gdLst/>
              <a:ahLst/>
              <a:cxnLst/>
              <a:rect l="l" t="t" r="r" b="b"/>
              <a:pathLst>
                <a:path w="279495" h="25831" extrusionOk="0">
                  <a:moveTo>
                    <a:pt x="77290" y="0"/>
                  </a:moveTo>
                  <a:lnTo>
                    <a:pt x="36728" y="20180"/>
                  </a:lnTo>
                  <a:lnTo>
                    <a:pt x="0" y="1816"/>
                  </a:lnTo>
                  <a:lnTo>
                    <a:pt x="0" y="7467"/>
                  </a:lnTo>
                  <a:lnTo>
                    <a:pt x="36728" y="25831"/>
                  </a:lnTo>
                  <a:lnTo>
                    <a:pt x="77290" y="5651"/>
                  </a:lnTo>
                  <a:lnTo>
                    <a:pt x="117852" y="25831"/>
                  </a:lnTo>
                  <a:lnTo>
                    <a:pt x="158414" y="5651"/>
                  </a:lnTo>
                  <a:lnTo>
                    <a:pt x="198976" y="25831"/>
                  </a:lnTo>
                  <a:lnTo>
                    <a:pt x="239538" y="5651"/>
                  </a:lnTo>
                  <a:lnTo>
                    <a:pt x="279494" y="25427"/>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238125" y="2814600"/>
              <a:ext cx="6987375" cy="645800"/>
            </a:xfrm>
            <a:custGeom>
              <a:avLst/>
              <a:gdLst/>
              <a:ahLst/>
              <a:cxnLst/>
              <a:rect l="l" t="t" r="r" b="b"/>
              <a:pathLst>
                <a:path w="279495" h="25832" extrusionOk="0">
                  <a:moveTo>
                    <a:pt x="77290" y="1"/>
                  </a:moveTo>
                  <a:lnTo>
                    <a:pt x="36728" y="20181"/>
                  </a:lnTo>
                  <a:lnTo>
                    <a:pt x="0" y="2019"/>
                  </a:lnTo>
                  <a:lnTo>
                    <a:pt x="0" y="7669"/>
                  </a:lnTo>
                  <a:lnTo>
                    <a:pt x="36728" y="25831"/>
                  </a:lnTo>
                  <a:lnTo>
                    <a:pt x="77290" y="5651"/>
                  </a:lnTo>
                  <a:lnTo>
                    <a:pt x="117852" y="25831"/>
                  </a:lnTo>
                  <a:lnTo>
                    <a:pt x="158414" y="5651"/>
                  </a:lnTo>
                  <a:lnTo>
                    <a:pt x="198976" y="25831"/>
                  </a:lnTo>
                  <a:lnTo>
                    <a:pt x="239538" y="5651"/>
                  </a:lnTo>
                  <a:lnTo>
                    <a:pt x="279494" y="25629"/>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a:off x="238125" y="3389725"/>
              <a:ext cx="6987375" cy="645800"/>
            </a:xfrm>
            <a:custGeom>
              <a:avLst/>
              <a:gdLst/>
              <a:ahLst/>
              <a:cxnLst/>
              <a:rect l="l" t="t" r="r" b="b"/>
              <a:pathLst>
                <a:path w="279495" h="25832" extrusionOk="0">
                  <a:moveTo>
                    <a:pt x="77290" y="1"/>
                  </a:moveTo>
                  <a:lnTo>
                    <a:pt x="36728" y="20181"/>
                  </a:lnTo>
                  <a:lnTo>
                    <a:pt x="0" y="1817"/>
                  </a:lnTo>
                  <a:lnTo>
                    <a:pt x="0" y="7468"/>
                  </a:lnTo>
                  <a:lnTo>
                    <a:pt x="36728" y="25831"/>
                  </a:lnTo>
                  <a:lnTo>
                    <a:pt x="77290" y="5651"/>
                  </a:lnTo>
                  <a:lnTo>
                    <a:pt x="117852" y="25831"/>
                  </a:lnTo>
                  <a:lnTo>
                    <a:pt x="158414" y="5651"/>
                  </a:lnTo>
                  <a:lnTo>
                    <a:pt x="198976" y="25831"/>
                  </a:lnTo>
                  <a:lnTo>
                    <a:pt x="239538" y="5651"/>
                  </a:lnTo>
                  <a:lnTo>
                    <a:pt x="279494" y="25630"/>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 name="Google Shape;83;p3"/>
          <p:cNvSpPr/>
          <p:nvPr/>
        </p:nvSpPr>
        <p:spPr>
          <a:xfrm flipH="1">
            <a:off x="579175" y="1866350"/>
            <a:ext cx="858300" cy="11271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6">
  <p:cSld name="CUSTOM_18">
    <p:spTree>
      <p:nvGrpSpPr>
        <p:cNvPr id="1" name="Shape 1236"/>
        <p:cNvGrpSpPr/>
        <p:nvPr/>
      </p:nvGrpSpPr>
      <p:grpSpPr>
        <a:xfrm>
          <a:off x="0" y="0"/>
          <a:ext cx="0" cy="0"/>
          <a:chOff x="0" y="0"/>
          <a:chExt cx="0" cy="0"/>
        </a:xfrm>
      </p:grpSpPr>
      <p:sp>
        <p:nvSpPr>
          <p:cNvPr id="1237" name="Google Shape;1237;p22"/>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38" name="Google Shape;1238;p22"/>
          <p:cNvGrpSpPr/>
          <p:nvPr/>
        </p:nvGrpSpPr>
        <p:grpSpPr>
          <a:xfrm rot="10800000" flipH="1">
            <a:off x="80133" y="85457"/>
            <a:ext cx="446531" cy="556714"/>
            <a:chOff x="1690175" y="238125"/>
            <a:chExt cx="4070475" cy="5074875"/>
          </a:xfrm>
        </p:grpSpPr>
        <p:sp>
          <p:nvSpPr>
            <p:cNvPr id="1239" name="Google Shape;1239;p22"/>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2"/>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 name="Google Shape;1241;p22"/>
          <p:cNvGrpSpPr/>
          <p:nvPr/>
        </p:nvGrpSpPr>
        <p:grpSpPr>
          <a:xfrm rot="-5400000" flipH="1">
            <a:off x="7987565" y="1685459"/>
            <a:ext cx="1582324" cy="407498"/>
            <a:chOff x="179950" y="1944175"/>
            <a:chExt cx="7124375" cy="1834750"/>
          </a:xfrm>
        </p:grpSpPr>
        <p:sp>
          <p:nvSpPr>
            <p:cNvPr id="1242" name="Google Shape;1242;p22"/>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2"/>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2"/>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2"/>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2"/>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2"/>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2"/>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2"/>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2"/>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2"/>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2"/>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2"/>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2"/>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2"/>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2"/>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2"/>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2"/>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2"/>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2"/>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2"/>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2"/>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2"/>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2"/>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2"/>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2"/>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2"/>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2"/>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2"/>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2"/>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2"/>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2"/>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2"/>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2"/>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 name="Google Shape;1275;p22"/>
          <p:cNvGrpSpPr/>
          <p:nvPr/>
        </p:nvGrpSpPr>
        <p:grpSpPr>
          <a:xfrm>
            <a:off x="7499850" y="-1475485"/>
            <a:ext cx="3299297" cy="1886098"/>
            <a:chOff x="238125" y="792075"/>
            <a:chExt cx="7127450" cy="4074525"/>
          </a:xfrm>
        </p:grpSpPr>
        <p:sp>
          <p:nvSpPr>
            <p:cNvPr id="1276" name="Google Shape;1276;p22"/>
            <p:cNvSpPr/>
            <p:nvPr/>
          </p:nvSpPr>
          <p:spPr>
            <a:xfrm>
              <a:off x="238125" y="792075"/>
              <a:ext cx="56350" cy="111225"/>
            </a:xfrm>
            <a:custGeom>
              <a:avLst/>
              <a:gdLst/>
              <a:ahLst/>
              <a:cxnLst/>
              <a:rect l="l" t="t" r="r" b="b"/>
              <a:pathLst>
                <a:path w="2254" h="4449" extrusionOk="0">
                  <a:moveTo>
                    <a:pt x="0" y="0"/>
                  </a:moveTo>
                  <a:lnTo>
                    <a:pt x="0" y="4448"/>
                  </a:lnTo>
                  <a:lnTo>
                    <a:pt x="2254" y="4448"/>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2"/>
            <p:cNvSpPr/>
            <p:nvPr/>
          </p:nvSpPr>
          <p:spPr>
            <a:xfrm>
              <a:off x="238125" y="1128650"/>
              <a:ext cx="56350" cy="3373200"/>
            </a:xfrm>
            <a:custGeom>
              <a:avLst/>
              <a:gdLst/>
              <a:ahLst/>
              <a:cxnLst/>
              <a:rect l="l" t="t" r="r" b="b"/>
              <a:pathLst>
                <a:path w="2254" h="134928" extrusionOk="0">
                  <a:moveTo>
                    <a:pt x="0" y="0"/>
                  </a:moveTo>
                  <a:lnTo>
                    <a:pt x="0" y="8956"/>
                  </a:lnTo>
                  <a:lnTo>
                    <a:pt x="2254" y="8956"/>
                  </a:lnTo>
                  <a:lnTo>
                    <a:pt x="2254" y="0"/>
                  </a:lnTo>
                  <a:close/>
                  <a:moveTo>
                    <a:pt x="0" y="17971"/>
                  </a:moveTo>
                  <a:lnTo>
                    <a:pt x="0" y="26986"/>
                  </a:lnTo>
                  <a:lnTo>
                    <a:pt x="2254" y="26986"/>
                  </a:lnTo>
                  <a:lnTo>
                    <a:pt x="2254" y="17971"/>
                  </a:lnTo>
                  <a:close/>
                  <a:moveTo>
                    <a:pt x="0" y="36000"/>
                  </a:moveTo>
                  <a:lnTo>
                    <a:pt x="0" y="44956"/>
                  </a:lnTo>
                  <a:lnTo>
                    <a:pt x="2254" y="44956"/>
                  </a:lnTo>
                  <a:lnTo>
                    <a:pt x="2254" y="36000"/>
                  </a:lnTo>
                  <a:close/>
                  <a:moveTo>
                    <a:pt x="0" y="53971"/>
                  </a:moveTo>
                  <a:lnTo>
                    <a:pt x="0" y="62986"/>
                  </a:lnTo>
                  <a:lnTo>
                    <a:pt x="2254" y="62986"/>
                  </a:lnTo>
                  <a:lnTo>
                    <a:pt x="2254" y="53971"/>
                  </a:lnTo>
                  <a:close/>
                  <a:moveTo>
                    <a:pt x="0" y="71942"/>
                  </a:moveTo>
                  <a:lnTo>
                    <a:pt x="0" y="80956"/>
                  </a:lnTo>
                  <a:lnTo>
                    <a:pt x="2254" y="80956"/>
                  </a:lnTo>
                  <a:lnTo>
                    <a:pt x="2254" y="71942"/>
                  </a:lnTo>
                  <a:close/>
                  <a:moveTo>
                    <a:pt x="0" y="89971"/>
                  </a:moveTo>
                  <a:lnTo>
                    <a:pt x="0" y="98986"/>
                  </a:lnTo>
                  <a:lnTo>
                    <a:pt x="2254" y="98986"/>
                  </a:lnTo>
                  <a:lnTo>
                    <a:pt x="2254" y="89971"/>
                  </a:lnTo>
                  <a:close/>
                  <a:moveTo>
                    <a:pt x="0" y="107942"/>
                  </a:moveTo>
                  <a:lnTo>
                    <a:pt x="0" y="116957"/>
                  </a:lnTo>
                  <a:lnTo>
                    <a:pt x="2254" y="116957"/>
                  </a:lnTo>
                  <a:lnTo>
                    <a:pt x="2254" y="107942"/>
                  </a:lnTo>
                  <a:close/>
                  <a:moveTo>
                    <a:pt x="0" y="125972"/>
                  </a:moveTo>
                  <a:lnTo>
                    <a:pt x="0" y="134927"/>
                  </a:lnTo>
                  <a:lnTo>
                    <a:pt x="2254" y="134927"/>
                  </a:lnTo>
                  <a:lnTo>
                    <a:pt x="2254" y="1259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2"/>
            <p:cNvSpPr/>
            <p:nvPr/>
          </p:nvSpPr>
          <p:spPr>
            <a:xfrm>
              <a:off x="238125" y="4727200"/>
              <a:ext cx="139400" cy="139400"/>
            </a:xfrm>
            <a:custGeom>
              <a:avLst/>
              <a:gdLst/>
              <a:ahLst/>
              <a:cxnLst/>
              <a:rect l="l" t="t" r="r" b="b"/>
              <a:pathLst>
                <a:path w="5576" h="5576" extrusionOk="0">
                  <a:moveTo>
                    <a:pt x="0" y="0"/>
                  </a:moveTo>
                  <a:lnTo>
                    <a:pt x="0" y="5575"/>
                  </a:lnTo>
                  <a:lnTo>
                    <a:pt x="5575" y="5575"/>
                  </a:lnTo>
                  <a:lnTo>
                    <a:pt x="5575" y="3322"/>
                  </a:lnTo>
                  <a:lnTo>
                    <a:pt x="2254" y="3322"/>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2"/>
            <p:cNvSpPr/>
            <p:nvPr/>
          </p:nvSpPr>
          <p:spPr>
            <a:xfrm>
              <a:off x="598425" y="4810225"/>
              <a:ext cx="6433550" cy="56375"/>
            </a:xfrm>
            <a:custGeom>
              <a:avLst/>
              <a:gdLst/>
              <a:ahLst/>
              <a:cxnLst/>
              <a:rect l="l" t="t" r="r" b="b"/>
              <a:pathLst>
                <a:path w="257342" h="2255" extrusionOk="0">
                  <a:moveTo>
                    <a:pt x="0" y="1"/>
                  </a:moveTo>
                  <a:lnTo>
                    <a:pt x="0" y="2254"/>
                  </a:lnTo>
                  <a:lnTo>
                    <a:pt x="8896" y="2254"/>
                  </a:lnTo>
                  <a:lnTo>
                    <a:pt x="8896" y="1"/>
                  </a:lnTo>
                  <a:close/>
                  <a:moveTo>
                    <a:pt x="17733" y="1"/>
                  </a:moveTo>
                  <a:lnTo>
                    <a:pt x="17733" y="2254"/>
                  </a:lnTo>
                  <a:lnTo>
                    <a:pt x="26630" y="2254"/>
                  </a:lnTo>
                  <a:lnTo>
                    <a:pt x="26630" y="1"/>
                  </a:lnTo>
                  <a:close/>
                  <a:moveTo>
                    <a:pt x="35526" y="1"/>
                  </a:moveTo>
                  <a:lnTo>
                    <a:pt x="35526" y="2254"/>
                  </a:lnTo>
                  <a:lnTo>
                    <a:pt x="44422" y="2254"/>
                  </a:lnTo>
                  <a:lnTo>
                    <a:pt x="44422" y="1"/>
                  </a:lnTo>
                  <a:close/>
                  <a:moveTo>
                    <a:pt x="53259" y="1"/>
                  </a:moveTo>
                  <a:lnTo>
                    <a:pt x="53259" y="2254"/>
                  </a:lnTo>
                  <a:lnTo>
                    <a:pt x="62156" y="2254"/>
                  </a:lnTo>
                  <a:lnTo>
                    <a:pt x="62156" y="1"/>
                  </a:lnTo>
                  <a:close/>
                  <a:moveTo>
                    <a:pt x="70993" y="1"/>
                  </a:moveTo>
                  <a:lnTo>
                    <a:pt x="70993" y="2254"/>
                  </a:lnTo>
                  <a:lnTo>
                    <a:pt x="79889" y="2254"/>
                  </a:lnTo>
                  <a:lnTo>
                    <a:pt x="79889" y="1"/>
                  </a:lnTo>
                  <a:close/>
                  <a:moveTo>
                    <a:pt x="88726" y="1"/>
                  </a:moveTo>
                  <a:lnTo>
                    <a:pt x="88726" y="2254"/>
                  </a:lnTo>
                  <a:lnTo>
                    <a:pt x="97622" y="2254"/>
                  </a:lnTo>
                  <a:lnTo>
                    <a:pt x="97622" y="1"/>
                  </a:lnTo>
                  <a:close/>
                  <a:moveTo>
                    <a:pt x="106519" y="1"/>
                  </a:moveTo>
                  <a:lnTo>
                    <a:pt x="106519" y="2254"/>
                  </a:lnTo>
                  <a:lnTo>
                    <a:pt x="115415" y="2254"/>
                  </a:lnTo>
                  <a:lnTo>
                    <a:pt x="115415" y="1"/>
                  </a:lnTo>
                  <a:close/>
                  <a:moveTo>
                    <a:pt x="124252" y="1"/>
                  </a:moveTo>
                  <a:lnTo>
                    <a:pt x="124252" y="2254"/>
                  </a:lnTo>
                  <a:lnTo>
                    <a:pt x="133148" y="2254"/>
                  </a:lnTo>
                  <a:lnTo>
                    <a:pt x="133148" y="1"/>
                  </a:lnTo>
                  <a:close/>
                  <a:moveTo>
                    <a:pt x="141985" y="1"/>
                  </a:moveTo>
                  <a:lnTo>
                    <a:pt x="141985" y="2254"/>
                  </a:lnTo>
                  <a:lnTo>
                    <a:pt x="150882" y="2254"/>
                  </a:lnTo>
                  <a:lnTo>
                    <a:pt x="150882" y="1"/>
                  </a:lnTo>
                  <a:close/>
                  <a:moveTo>
                    <a:pt x="159719" y="1"/>
                  </a:moveTo>
                  <a:lnTo>
                    <a:pt x="159719" y="2254"/>
                  </a:lnTo>
                  <a:lnTo>
                    <a:pt x="168615" y="2254"/>
                  </a:lnTo>
                  <a:lnTo>
                    <a:pt x="168615" y="1"/>
                  </a:lnTo>
                  <a:close/>
                  <a:moveTo>
                    <a:pt x="177452" y="1"/>
                  </a:moveTo>
                  <a:lnTo>
                    <a:pt x="177452" y="2254"/>
                  </a:lnTo>
                  <a:lnTo>
                    <a:pt x="186348" y="2254"/>
                  </a:lnTo>
                  <a:lnTo>
                    <a:pt x="186348" y="1"/>
                  </a:lnTo>
                  <a:close/>
                  <a:moveTo>
                    <a:pt x="195245" y="1"/>
                  </a:moveTo>
                  <a:lnTo>
                    <a:pt x="195245" y="2254"/>
                  </a:lnTo>
                  <a:lnTo>
                    <a:pt x="204141" y="2254"/>
                  </a:lnTo>
                  <a:lnTo>
                    <a:pt x="204141" y="1"/>
                  </a:lnTo>
                  <a:close/>
                  <a:moveTo>
                    <a:pt x="212978" y="1"/>
                  </a:moveTo>
                  <a:lnTo>
                    <a:pt x="212978" y="2254"/>
                  </a:lnTo>
                  <a:lnTo>
                    <a:pt x="221874" y="2254"/>
                  </a:lnTo>
                  <a:lnTo>
                    <a:pt x="221874" y="1"/>
                  </a:lnTo>
                  <a:close/>
                  <a:moveTo>
                    <a:pt x="230711" y="1"/>
                  </a:moveTo>
                  <a:lnTo>
                    <a:pt x="230711" y="2254"/>
                  </a:lnTo>
                  <a:lnTo>
                    <a:pt x="239608" y="2254"/>
                  </a:lnTo>
                  <a:lnTo>
                    <a:pt x="239608" y="1"/>
                  </a:lnTo>
                  <a:close/>
                  <a:moveTo>
                    <a:pt x="248445" y="1"/>
                  </a:moveTo>
                  <a:lnTo>
                    <a:pt x="248445" y="2254"/>
                  </a:lnTo>
                  <a:lnTo>
                    <a:pt x="257341" y="2254"/>
                  </a:lnTo>
                  <a:lnTo>
                    <a:pt x="2573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2"/>
            <p:cNvSpPr/>
            <p:nvPr/>
          </p:nvSpPr>
          <p:spPr>
            <a:xfrm>
              <a:off x="7254350" y="4810225"/>
              <a:ext cx="111225" cy="56375"/>
            </a:xfrm>
            <a:custGeom>
              <a:avLst/>
              <a:gdLst/>
              <a:ahLst/>
              <a:cxnLst/>
              <a:rect l="l" t="t" r="r" b="b"/>
              <a:pathLst>
                <a:path w="4449" h="2255" extrusionOk="0">
                  <a:moveTo>
                    <a:pt x="0" y="1"/>
                  </a:moveTo>
                  <a:lnTo>
                    <a:pt x="0" y="2254"/>
                  </a:lnTo>
                  <a:lnTo>
                    <a:pt x="4449" y="2254"/>
                  </a:lnTo>
                  <a:lnTo>
                    <a:pt x="44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 name="Google Shape;1281;p22"/>
          <p:cNvGrpSpPr/>
          <p:nvPr/>
        </p:nvGrpSpPr>
        <p:grpSpPr>
          <a:xfrm rot="10800000" flipH="1">
            <a:off x="7499853" y="4320651"/>
            <a:ext cx="1548975" cy="710404"/>
            <a:chOff x="200825" y="1197675"/>
            <a:chExt cx="6974225" cy="3198575"/>
          </a:xfrm>
        </p:grpSpPr>
        <p:sp>
          <p:nvSpPr>
            <p:cNvPr id="1282" name="Google Shape;1282;p22"/>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2"/>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2"/>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2"/>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2"/>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 name="Google Shape;1287;p22"/>
          <p:cNvGrpSpPr/>
          <p:nvPr/>
        </p:nvGrpSpPr>
        <p:grpSpPr>
          <a:xfrm>
            <a:off x="5858398" y="47537"/>
            <a:ext cx="363064" cy="363064"/>
            <a:chOff x="1190625" y="238125"/>
            <a:chExt cx="5084925" cy="5084925"/>
          </a:xfrm>
        </p:grpSpPr>
        <p:sp>
          <p:nvSpPr>
            <p:cNvPr id="1288" name="Google Shape;1288;p22"/>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2"/>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 name="Google Shape;1290;p22"/>
          <p:cNvGrpSpPr/>
          <p:nvPr/>
        </p:nvGrpSpPr>
        <p:grpSpPr>
          <a:xfrm>
            <a:off x="216177" y="4614279"/>
            <a:ext cx="446717" cy="446717"/>
            <a:chOff x="1190625" y="238125"/>
            <a:chExt cx="4732175" cy="4732175"/>
          </a:xfrm>
        </p:grpSpPr>
        <p:sp>
          <p:nvSpPr>
            <p:cNvPr id="1291" name="Google Shape;1291;p22"/>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2"/>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7">
  <p:cSld name="CUSTOM_19">
    <p:spTree>
      <p:nvGrpSpPr>
        <p:cNvPr id="1" name="Shape 1293"/>
        <p:cNvGrpSpPr/>
        <p:nvPr/>
      </p:nvGrpSpPr>
      <p:grpSpPr>
        <a:xfrm>
          <a:off x="0" y="0"/>
          <a:ext cx="0" cy="0"/>
          <a:chOff x="0" y="0"/>
          <a:chExt cx="0" cy="0"/>
        </a:xfrm>
      </p:grpSpPr>
      <p:sp>
        <p:nvSpPr>
          <p:cNvPr id="1294" name="Google Shape;1294;p23"/>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295" name="Google Shape;1295;p23"/>
          <p:cNvGrpSpPr/>
          <p:nvPr/>
        </p:nvGrpSpPr>
        <p:grpSpPr>
          <a:xfrm rot="5400000">
            <a:off x="4681144" y="-223110"/>
            <a:ext cx="617348" cy="2018956"/>
            <a:chOff x="2991950" y="238125"/>
            <a:chExt cx="1589875" cy="5199475"/>
          </a:xfrm>
        </p:grpSpPr>
        <p:sp>
          <p:nvSpPr>
            <p:cNvPr id="1296" name="Google Shape;1296;p23"/>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3"/>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3"/>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3"/>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3"/>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3"/>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3"/>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23"/>
          <p:cNvGrpSpPr/>
          <p:nvPr/>
        </p:nvGrpSpPr>
        <p:grpSpPr>
          <a:xfrm rot="-5400000">
            <a:off x="7920167" y="2219567"/>
            <a:ext cx="1154298" cy="792725"/>
            <a:chOff x="238125" y="409275"/>
            <a:chExt cx="6953600" cy="4775450"/>
          </a:xfrm>
        </p:grpSpPr>
        <p:sp>
          <p:nvSpPr>
            <p:cNvPr id="1304" name="Google Shape;1304;p23"/>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3"/>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3"/>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 name="Google Shape;1307;p23"/>
          <p:cNvGrpSpPr/>
          <p:nvPr/>
        </p:nvGrpSpPr>
        <p:grpSpPr>
          <a:xfrm rot="10800000" flipH="1">
            <a:off x="7344709" y="4214150"/>
            <a:ext cx="1548975" cy="710404"/>
            <a:chOff x="200825" y="1197675"/>
            <a:chExt cx="6974225" cy="3198575"/>
          </a:xfrm>
        </p:grpSpPr>
        <p:sp>
          <p:nvSpPr>
            <p:cNvPr id="1308" name="Google Shape;1308;p23"/>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3"/>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3"/>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3"/>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3"/>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 name="Google Shape;1313;p23"/>
          <p:cNvGrpSpPr/>
          <p:nvPr/>
        </p:nvGrpSpPr>
        <p:grpSpPr>
          <a:xfrm rot="10800000">
            <a:off x="578544" y="4214150"/>
            <a:ext cx="617310" cy="617310"/>
            <a:chOff x="1190625" y="238125"/>
            <a:chExt cx="5084925" cy="5084925"/>
          </a:xfrm>
        </p:grpSpPr>
        <p:sp>
          <p:nvSpPr>
            <p:cNvPr id="1314" name="Google Shape;1314;p23"/>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3"/>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 name="Google Shape;1316;p23"/>
          <p:cNvGrpSpPr/>
          <p:nvPr/>
        </p:nvGrpSpPr>
        <p:grpSpPr>
          <a:xfrm>
            <a:off x="7344693" y="210050"/>
            <a:ext cx="1300534" cy="1152655"/>
            <a:chOff x="882175" y="238125"/>
            <a:chExt cx="5855625" cy="5189800"/>
          </a:xfrm>
        </p:grpSpPr>
        <p:sp>
          <p:nvSpPr>
            <p:cNvPr id="1317" name="Google Shape;1317;p23"/>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3"/>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3"/>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3"/>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3"/>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3"/>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3"/>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3"/>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3"/>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3"/>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3"/>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3"/>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3"/>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3"/>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3"/>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3"/>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3"/>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3"/>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3"/>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3"/>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3"/>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3"/>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3"/>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3"/>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3"/>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3"/>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3"/>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3"/>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3"/>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3"/>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3"/>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3"/>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3"/>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3"/>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3"/>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3"/>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3"/>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3"/>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3"/>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3"/>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3"/>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3"/>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3"/>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3"/>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3"/>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3"/>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3"/>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3"/>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3"/>
            <p:cNvSpPr/>
            <p:nvPr/>
          </p:nvSpPr>
          <p:spPr>
            <a:xfrm>
              <a:off x="5438725" y="23812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3"/>
            <p:cNvSpPr/>
            <p:nvPr/>
          </p:nvSpPr>
          <p:spPr>
            <a:xfrm>
              <a:off x="5438725" y="1054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3"/>
            <p:cNvSpPr/>
            <p:nvPr/>
          </p:nvSpPr>
          <p:spPr>
            <a:xfrm>
              <a:off x="5438725" y="1870125"/>
              <a:ext cx="708300" cy="705050"/>
            </a:xfrm>
            <a:custGeom>
              <a:avLst/>
              <a:gdLst/>
              <a:ahLst/>
              <a:cxnLst/>
              <a:rect l="l" t="t" r="r" b="b"/>
              <a:pathLst>
                <a:path w="28332" h="28202" extrusionOk="0">
                  <a:moveTo>
                    <a:pt x="14231" y="2220"/>
                  </a:moveTo>
                  <a:lnTo>
                    <a:pt x="25982" y="14101"/>
                  </a:lnTo>
                  <a:lnTo>
                    <a:pt x="14231" y="25851"/>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3"/>
            <p:cNvSpPr/>
            <p:nvPr/>
          </p:nvSpPr>
          <p:spPr>
            <a:xfrm>
              <a:off x="5438725" y="2682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3"/>
            <p:cNvSpPr/>
            <p:nvPr/>
          </p:nvSpPr>
          <p:spPr>
            <a:xfrm>
              <a:off x="5438725" y="3498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3"/>
            <p:cNvSpPr/>
            <p:nvPr/>
          </p:nvSpPr>
          <p:spPr>
            <a:xfrm>
              <a:off x="5438725" y="431487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3"/>
            <p:cNvSpPr/>
            <p:nvPr/>
          </p:nvSpPr>
          <p:spPr>
            <a:xfrm>
              <a:off x="6032775" y="646125"/>
              <a:ext cx="705025" cy="705050"/>
            </a:xfrm>
            <a:custGeom>
              <a:avLst/>
              <a:gdLst/>
              <a:ahLst/>
              <a:cxnLst/>
              <a:rect l="l" t="t" r="r" b="b"/>
              <a:pathLst>
                <a:path w="28201" h="28202" extrusionOk="0">
                  <a:moveTo>
                    <a:pt x="14101" y="2350"/>
                  </a:moveTo>
                  <a:lnTo>
                    <a:pt x="2598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3"/>
            <p:cNvSpPr/>
            <p:nvPr/>
          </p:nvSpPr>
          <p:spPr>
            <a:xfrm>
              <a:off x="6032775" y="146212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3"/>
            <p:cNvSpPr/>
            <p:nvPr/>
          </p:nvSpPr>
          <p:spPr>
            <a:xfrm>
              <a:off x="6032775" y="2274850"/>
              <a:ext cx="705025" cy="708325"/>
            </a:xfrm>
            <a:custGeom>
              <a:avLst/>
              <a:gdLst/>
              <a:ahLst/>
              <a:cxnLst/>
              <a:rect l="l" t="t" r="r" b="b"/>
              <a:pathLst>
                <a:path w="28201" h="28333" extrusionOk="0">
                  <a:moveTo>
                    <a:pt x="14101" y="2351"/>
                  </a:moveTo>
                  <a:lnTo>
                    <a:pt x="2598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3"/>
            <p:cNvSpPr/>
            <p:nvPr/>
          </p:nvSpPr>
          <p:spPr>
            <a:xfrm>
              <a:off x="6032775" y="3090875"/>
              <a:ext cx="705025" cy="708300"/>
            </a:xfrm>
            <a:custGeom>
              <a:avLst/>
              <a:gdLst/>
              <a:ahLst/>
              <a:cxnLst/>
              <a:rect l="l" t="t" r="r" b="b"/>
              <a:pathLst>
                <a:path w="28201" h="28332" extrusionOk="0">
                  <a:moveTo>
                    <a:pt x="14101" y="2350"/>
                  </a:moveTo>
                  <a:lnTo>
                    <a:pt x="2598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3"/>
            <p:cNvSpPr/>
            <p:nvPr/>
          </p:nvSpPr>
          <p:spPr>
            <a:xfrm>
              <a:off x="6032775" y="3906875"/>
              <a:ext cx="705025" cy="708300"/>
            </a:xfrm>
            <a:custGeom>
              <a:avLst/>
              <a:gdLst/>
              <a:ahLst/>
              <a:cxnLst/>
              <a:rect l="l" t="t" r="r" b="b"/>
              <a:pathLst>
                <a:path w="28201" h="28332" extrusionOk="0">
                  <a:moveTo>
                    <a:pt x="14101" y="2350"/>
                  </a:moveTo>
                  <a:lnTo>
                    <a:pt x="2598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3"/>
            <p:cNvSpPr/>
            <p:nvPr/>
          </p:nvSpPr>
          <p:spPr>
            <a:xfrm>
              <a:off x="6032775" y="472287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 name="Google Shape;1377;p23"/>
          <p:cNvGrpSpPr/>
          <p:nvPr/>
        </p:nvGrpSpPr>
        <p:grpSpPr>
          <a:xfrm>
            <a:off x="205850" y="2046250"/>
            <a:ext cx="1051016" cy="1051016"/>
            <a:chOff x="1190625" y="238125"/>
            <a:chExt cx="4732175" cy="4732175"/>
          </a:xfrm>
        </p:grpSpPr>
        <p:sp>
          <p:nvSpPr>
            <p:cNvPr id="1378" name="Google Shape;1378;p23"/>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3"/>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8">
  <p:cSld name="CUSTOM_20">
    <p:spTree>
      <p:nvGrpSpPr>
        <p:cNvPr id="1" name="Shape 1380"/>
        <p:cNvGrpSpPr/>
        <p:nvPr/>
      </p:nvGrpSpPr>
      <p:grpSpPr>
        <a:xfrm>
          <a:off x="0" y="0"/>
          <a:ext cx="0" cy="0"/>
          <a:chOff x="0" y="0"/>
          <a:chExt cx="0" cy="0"/>
        </a:xfrm>
      </p:grpSpPr>
      <p:sp>
        <p:nvSpPr>
          <p:cNvPr id="1381" name="Google Shape;1381;p24"/>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382" name="Google Shape;1382;p24"/>
          <p:cNvGrpSpPr/>
          <p:nvPr/>
        </p:nvGrpSpPr>
        <p:grpSpPr>
          <a:xfrm rot="5400000">
            <a:off x="7016644" y="-255785"/>
            <a:ext cx="617348" cy="2018956"/>
            <a:chOff x="2991950" y="238125"/>
            <a:chExt cx="1589875" cy="5199475"/>
          </a:xfrm>
        </p:grpSpPr>
        <p:sp>
          <p:nvSpPr>
            <p:cNvPr id="1383" name="Google Shape;1383;p24"/>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4"/>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4"/>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4"/>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4"/>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4"/>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4"/>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24"/>
          <p:cNvGrpSpPr/>
          <p:nvPr/>
        </p:nvGrpSpPr>
        <p:grpSpPr>
          <a:xfrm rot="10800000">
            <a:off x="252892" y="4122179"/>
            <a:ext cx="1154298" cy="792725"/>
            <a:chOff x="238125" y="409275"/>
            <a:chExt cx="6953600" cy="4775450"/>
          </a:xfrm>
        </p:grpSpPr>
        <p:sp>
          <p:nvSpPr>
            <p:cNvPr id="1391" name="Google Shape;1391;p24"/>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4"/>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4"/>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 name="Google Shape;1394;p24"/>
          <p:cNvGrpSpPr/>
          <p:nvPr/>
        </p:nvGrpSpPr>
        <p:grpSpPr>
          <a:xfrm rot="10800000" flipH="1">
            <a:off x="7234259" y="4040600"/>
            <a:ext cx="1548975" cy="710404"/>
            <a:chOff x="200825" y="1197675"/>
            <a:chExt cx="6974225" cy="3198575"/>
          </a:xfrm>
        </p:grpSpPr>
        <p:sp>
          <p:nvSpPr>
            <p:cNvPr id="1395" name="Google Shape;1395;p24"/>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4"/>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4"/>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4"/>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4"/>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 name="Google Shape;1400;p24"/>
          <p:cNvGrpSpPr/>
          <p:nvPr/>
        </p:nvGrpSpPr>
        <p:grpSpPr>
          <a:xfrm rot="10800000">
            <a:off x="90043" y="71873"/>
            <a:ext cx="477983" cy="477983"/>
            <a:chOff x="1190625" y="238125"/>
            <a:chExt cx="5084925" cy="5084925"/>
          </a:xfrm>
        </p:grpSpPr>
        <p:sp>
          <p:nvSpPr>
            <p:cNvPr id="1401" name="Google Shape;1401;p24"/>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4"/>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 name="Google Shape;1403;p24"/>
          <p:cNvGrpSpPr/>
          <p:nvPr/>
        </p:nvGrpSpPr>
        <p:grpSpPr>
          <a:xfrm rot="10800000">
            <a:off x="7773909" y="1773878"/>
            <a:ext cx="1154004" cy="1154004"/>
            <a:chOff x="1190625" y="238125"/>
            <a:chExt cx="5195875" cy="5195875"/>
          </a:xfrm>
        </p:grpSpPr>
        <p:sp>
          <p:nvSpPr>
            <p:cNvPr id="1404" name="Google Shape;1404;p24"/>
            <p:cNvSpPr/>
            <p:nvPr/>
          </p:nvSpPr>
          <p:spPr>
            <a:xfrm>
              <a:off x="1190625" y="238125"/>
              <a:ext cx="5195875" cy="5195875"/>
            </a:xfrm>
            <a:custGeom>
              <a:avLst/>
              <a:gdLst/>
              <a:ahLst/>
              <a:cxnLst/>
              <a:rect l="l" t="t" r="r" b="b"/>
              <a:pathLst>
                <a:path w="207835" h="207835" extrusionOk="0">
                  <a:moveTo>
                    <a:pt x="103888" y="1361"/>
                  </a:moveTo>
                  <a:cubicBezTo>
                    <a:pt x="160505" y="1361"/>
                    <a:pt x="206474" y="47329"/>
                    <a:pt x="206474" y="103888"/>
                  </a:cubicBezTo>
                  <a:cubicBezTo>
                    <a:pt x="206474" y="160446"/>
                    <a:pt x="160505" y="206474"/>
                    <a:pt x="103888" y="206474"/>
                  </a:cubicBezTo>
                  <a:cubicBezTo>
                    <a:pt x="47329" y="206474"/>
                    <a:pt x="1361" y="160446"/>
                    <a:pt x="1361" y="103888"/>
                  </a:cubicBezTo>
                  <a:cubicBezTo>
                    <a:pt x="1361" y="47329"/>
                    <a:pt x="47329" y="1361"/>
                    <a:pt x="103888" y="1361"/>
                  </a:cubicBezTo>
                  <a:close/>
                  <a:moveTo>
                    <a:pt x="103888" y="0"/>
                  </a:moveTo>
                  <a:cubicBezTo>
                    <a:pt x="46619" y="0"/>
                    <a:pt x="0" y="46619"/>
                    <a:pt x="0" y="103888"/>
                  </a:cubicBezTo>
                  <a:cubicBezTo>
                    <a:pt x="0" y="161215"/>
                    <a:pt x="46619" y="207834"/>
                    <a:pt x="103888" y="207834"/>
                  </a:cubicBezTo>
                  <a:cubicBezTo>
                    <a:pt x="161215" y="207834"/>
                    <a:pt x="207834" y="161215"/>
                    <a:pt x="207834" y="103888"/>
                  </a:cubicBezTo>
                  <a:cubicBezTo>
                    <a:pt x="207834" y="46619"/>
                    <a:pt x="161215" y="0"/>
                    <a:pt x="10388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4"/>
            <p:cNvSpPr/>
            <p:nvPr/>
          </p:nvSpPr>
          <p:spPr>
            <a:xfrm>
              <a:off x="1323725" y="550775"/>
              <a:ext cx="4749225" cy="4569675"/>
            </a:xfrm>
            <a:custGeom>
              <a:avLst/>
              <a:gdLst/>
              <a:ahLst/>
              <a:cxnLst/>
              <a:rect l="l" t="t" r="r" b="b"/>
              <a:pathLst>
                <a:path w="189969" h="182787" extrusionOk="0">
                  <a:moveTo>
                    <a:pt x="98564" y="1338"/>
                  </a:moveTo>
                  <a:cubicBezTo>
                    <a:pt x="148318" y="1397"/>
                    <a:pt x="188607" y="41686"/>
                    <a:pt x="188667" y="91382"/>
                  </a:cubicBezTo>
                  <a:cubicBezTo>
                    <a:pt x="188607" y="127825"/>
                    <a:pt x="166718" y="160660"/>
                    <a:pt x="133055" y="174622"/>
                  </a:cubicBezTo>
                  <a:cubicBezTo>
                    <a:pt x="121915" y="179223"/>
                    <a:pt x="110218" y="181459"/>
                    <a:pt x="98620" y="181459"/>
                  </a:cubicBezTo>
                  <a:cubicBezTo>
                    <a:pt x="75170" y="181459"/>
                    <a:pt x="52125" y="172317"/>
                    <a:pt x="34906" y="155099"/>
                  </a:cubicBezTo>
                  <a:cubicBezTo>
                    <a:pt x="9171" y="129304"/>
                    <a:pt x="1480" y="90612"/>
                    <a:pt x="15383" y="56950"/>
                  </a:cubicBezTo>
                  <a:cubicBezTo>
                    <a:pt x="29345" y="23287"/>
                    <a:pt x="62179" y="1338"/>
                    <a:pt x="98564" y="1338"/>
                  </a:cubicBezTo>
                  <a:close/>
                  <a:moveTo>
                    <a:pt x="98607" y="1"/>
                  </a:moveTo>
                  <a:cubicBezTo>
                    <a:pt x="74817" y="1"/>
                    <a:pt x="51450" y="9286"/>
                    <a:pt x="33959" y="26777"/>
                  </a:cubicBezTo>
                  <a:cubicBezTo>
                    <a:pt x="7810" y="52927"/>
                    <a:pt x="1" y="92210"/>
                    <a:pt x="14140" y="126405"/>
                  </a:cubicBezTo>
                  <a:cubicBezTo>
                    <a:pt x="28280" y="160541"/>
                    <a:pt x="61647" y="182786"/>
                    <a:pt x="98564" y="182786"/>
                  </a:cubicBezTo>
                  <a:cubicBezTo>
                    <a:pt x="149028" y="182727"/>
                    <a:pt x="189909" y="141846"/>
                    <a:pt x="189968" y="91382"/>
                  </a:cubicBezTo>
                  <a:cubicBezTo>
                    <a:pt x="189968" y="54465"/>
                    <a:pt x="167723" y="21098"/>
                    <a:pt x="133587" y="6958"/>
                  </a:cubicBezTo>
                  <a:cubicBezTo>
                    <a:pt x="122265" y="2276"/>
                    <a:pt x="110384" y="1"/>
                    <a:pt x="9860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4"/>
            <p:cNvSpPr/>
            <p:nvPr/>
          </p:nvSpPr>
          <p:spPr>
            <a:xfrm>
              <a:off x="1662425" y="864775"/>
              <a:ext cx="4096950" cy="3942100"/>
            </a:xfrm>
            <a:custGeom>
              <a:avLst/>
              <a:gdLst/>
              <a:ahLst/>
              <a:cxnLst/>
              <a:rect l="l" t="t" r="r" b="b"/>
              <a:pathLst>
                <a:path w="163878" h="157684" extrusionOk="0">
                  <a:moveTo>
                    <a:pt x="85016" y="1320"/>
                  </a:moveTo>
                  <a:cubicBezTo>
                    <a:pt x="127849" y="1379"/>
                    <a:pt x="162517" y="36048"/>
                    <a:pt x="162576" y="78822"/>
                  </a:cubicBezTo>
                  <a:cubicBezTo>
                    <a:pt x="162576" y="110177"/>
                    <a:pt x="143704" y="138456"/>
                    <a:pt x="114715" y="150466"/>
                  </a:cubicBezTo>
                  <a:cubicBezTo>
                    <a:pt x="105111" y="154445"/>
                    <a:pt x="95034" y="156378"/>
                    <a:pt x="85044" y="156378"/>
                  </a:cubicBezTo>
                  <a:cubicBezTo>
                    <a:pt x="64878" y="156378"/>
                    <a:pt x="45068" y="148500"/>
                    <a:pt x="30232" y="133664"/>
                  </a:cubicBezTo>
                  <a:cubicBezTo>
                    <a:pt x="8046" y="111479"/>
                    <a:pt x="1420" y="78171"/>
                    <a:pt x="13430" y="49182"/>
                  </a:cubicBezTo>
                  <a:cubicBezTo>
                    <a:pt x="25440" y="20193"/>
                    <a:pt x="53719" y="1320"/>
                    <a:pt x="85016" y="1320"/>
                  </a:cubicBezTo>
                  <a:close/>
                  <a:moveTo>
                    <a:pt x="85095" y="1"/>
                  </a:moveTo>
                  <a:cubicBezTo>
                    <a:pt x="64558" y="1"/>
                    <a:pt x="44366" y="8011"/>
                    <a:pt x="29285" y="23091"/>
                  </a:cubicBezTo>
                  <a:cubicBezTo>
                    <a:pt x="6745" y="45632"/>
                    <a:pt x="1" y="79532"/>
                    <a:pt x="12188" y="108994"/>
                  </a:cubicBezTo>
                  <a:cubicBezTo>
                    <a:pt x="24375" y="138516"/>
                    <a:pt x="53128" y="157684"/>
                    <a:pt x="85016" y="157684"/>
                  </a:cubicBezTo>
                  <a:cubicBezTo>
                    <a:pt x="128558" y="157684"/>
                    <a:pt x="163878" y="122364"/>
                    <a:pt x="163878" y="78822"/>
                  </a:cubicBezTo>
                  <a:cubicBezTo>
                    <a:pt x="163878" y="46934"/>
                    <a:pt x="144710" y="18181"/>
                    <a:pt x="115247" y="5994"/>
                  </a:cubicBezTo>
                  <a:cubicBezTo>
                    <a:pt x="105497" y="1960"/>
                    <a:pt x="95254" y="1"/>
                    <a:pt x="8509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4"/>
            <p:cNvSpPr/>
            <p:nvPr/>
          </p:nvSpPr>
          <p:spPr>
            <a:xfrm>
              <a:off x="1999650" y="1177350"/>
              <a:ext cx="3447650" cy="3317450"/>
            </a:xfrm>
            <a:custGeom>
              <a:avLst/>
              <a:gdLst/>
              <a:ahLst/>
              <a:cxnLst/>
              <a:rect l="l" t="t" r="r" b="b"/>
              <a:pathLst>
                <a:path w="137906" h="132698" extrusionOk="0">
                  <a:moveTo>
                    <a:pt x="71527" y="1359"/>
                  </a:moveTo>
                  <a:cubicBezTo>
                    <a:pt x="107438" y="1418"/>
                    <a:pt x="136486" y="30467"/>
                    <a:pt x="136545" y="66319"/>
                  </a:cubicBezTo>
                  <a:cubicBezTo>
                    <a:pt x="136545" y="92645"/>
                    <a:pt x="120690" y="116310"/>
                    <a:pt x="96434" y="126427"/>
                  </a:cubicBezTo>
                  <a:cubicBezTo>
                    <a:pt x="88388" y="129755"/>
                    <a:pt x="79947" y="131372"/>
                    <a:pt x="71579" y="131372"/>
                  </a:cubicBezTo>
                  <a:cubicBezTo>
                    <a:pt x="54656" y="131372"/>
                    <a:pt x="38028" y="124757"/>
                    <a:pt x="25558" y="112287"/>
                  </a:cubicBezTo>
                  <a:cubicBezTo>
                    <a:pt x="6981" y="93710"/>
                    <a:pt x="1420" y="65786"/>
                    <a:pt x="11478" y="41471"/>
                  </a:cubicBezTo>
                  <a:cubicBezTo>
                    <a:pt x="21535" y="17155"/>
                    <a:pt x="45259" y="1359"/>
                    <a:pt x="71527" y="1359"/>
                  </a:cubicBezTo>
                  <a:close/>
                  <a:moveTo>
                    <a:pt x="71633" y="0"/>
                  </a:moveTo>
                  <a:cubicBezTo>
                    <a:pt x="54343" y="0"/>
                    <a:pt x="37346" y="6748"/>
                    <a:pt x="24671" y="19463"/>
                  </a:cubicBezTo>
                  <a:cubicBezTo>
                    <a:pt x="5680" y="38394"/>
                    <a:pt x="0" y="66910"/>
                    <a:pt x="10294" y="91699"/>
                  </a:cubicBezTo>
                  <a:cubicBezTo>
                    <a:pt x="20529" y="116488"/>
                    <a:pt x="44726" y="132698"/>
                    <a:pt x="71527" y="132698"/>
                  </a:cubicBezTo>
                  <a:cubicBezTo>
                    <a:pt x="108148" y="132639"/>
                    <a:pt x="137847" y="102940"/>
                    <a:pt x="137906" y="66319"/>
                  </a:cubicBezTo>
                  <a:cubicBezTo>
                    <a:pt x="137906" y="39518"/>
                    <a:pt x="121755" y="15321"/>
                    <a:pt x="96966" y="5027"/>
                  </a:cubicBezTo>
                  <a:cubicBezTo>
                    <a:pt x="88774" y="1645"/>
                    <a:pt x="80167" y="0"/>
                    <a:pt x="7163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4"/>
            <p:cNvSpPr/>
            <p:nvPr/>
          </p:nvSpPr>
          <p:spPr>
            <a:xfrm>
              <a:off x="2336875" y="1490300"/>
              <a:ext cx="2796875" cy="2690950"/>
            </a:xfrm>
            <a:custGeom>
              <a:avLst/>
              <a:gdLst/>
              <a:ahLst/>
              <a:cxnLst/>
              <a:rect l="l" t="t" r="r" b="b"/>
              <a:pathLst>
                <a:path w="111875" h="107638" extrusionOk="0">
                  <a:moveTo>
                    <a:pt x="58038" y="1324"/>
                  </a:moveTo>
                  <a:cubicBezTo>
                    <a:pt x="87086" y="1324"/>
                    <a:pt x="110573" y="24871"/>
                    <a:pt x="110573" y="53860"/>
                  </a:cubicBezTo>
                  <a:cubicBezTo>
                    <a:pt x="110573" y="75099"/>
                    <a:pt x="97794" y="94208"/>
                    <a:pt x="78152" y="102372"/>
                  </a:cubicBezTo>
                  <a:cubicBezTo>
                    <a:pt x="71679" y="105052"/>
                    <a:pt x="64876" y="106354"/>
                    <a:pt x="58126" y="106354"/>
                  </a:cubicBezTo>
                  <a:cubicBezTo>
                    <a:pt x="44456" y="106354"/>
                    <a:pt x="31003" y="101013"/>
                    <a:pt x="20943" y="90954"/>
                  </a:cubicBezTo>
                  <a:cubicBezTo>
                    <a:pt x="5916" y="75986"/>
                    <a:pt x="1420" y="53386"/>
                    <a:pt x="9584" y="33745"/>
                  </a:cubicBezTo>
                  <a:cubicBezTo>
                    <a:pt x="17689" y="14162"/>
                    <a:pt x="36858" y="1324"/>
                    <a:pt x="58038" y="1324"/>
                  </a:cubicBezTo>
                  <a:close/>
                  <a:moveTo>
                    <a:pt x="58065" y="1"/>
                  </a:moveTo>
                  <a:cubicBezTo>
                    <a:pt x="44065" y="1"/>
                    <a:pt x="30284" y="5472"/>
                    <a:pt x="19997" y="15760"/>
                  </a:cubicBezTo>
                  <a:cubicBezTo>
                    <a:pt x="4615" y="31142"/>
                    <a:pt x="0" y="54333"/>
                    <a:pt x="8342" y="74448"/>
                  </a:cubicBezTo>
                  <a:cubicBezTo>
                    <a:pt x="16684" y="94504"/>
                    <a:pt x="36325" y="107638"/>
                    <a:pt x="58038" y="107638"/>
                  </a:cubicBezTo>
                  <a:cubicBezTo>
                    <a:pt x="87796" y="107578"/>
                    <a:pt x="111815" y="83500"/>
                    <a:pt x="111875" y="53801"/>
                  </a:cubicBezTo>
                  <a:cubicBezTo>
                    <a:pt x="111875" y="32029"/>
                    <a:pt x="98741" y="12447"/>
                    <a:pt x="78626" y="4105"/>
                  </a:cubicBezTo>
                  <a:cubicBezTo>
                    <a:pt x="71984" y="1342"/>
                    <a:pt x="64998" y="1"/>
                    <a:pt x="5806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4"/>
            <p:cNvSpPr/>
            <p:nvPr/>
          </p:nvSpPr>
          <p:spPr>
            <a:xfrm>
              <a:off x="2675575" y="1803975"/>
              <a:ext cx="2144625" cy="2063725"/>
            </a:xfrm>
            <a:custGeom>
              <a:avLst/>
              <a:gdLst/>
              <a:ahLst/>
              <a:cxnLst/>
              <a:rect l="l" t="t" r="r" b="b"/>
              <a:pathLst>
                <a:path w="85785" h="82549" extrusionOk="0">
                  <a:moveTo>
                    <a:pt x="44490" y="1320"/>
                  </a:moveTo>
                  <a:cubicBezTo>
                    <a:pt x="66557" y="1379"/>
                    <a:pt x="84424" y="19246"/>
                    <a:pt x="84483" y="41254"/>
                  </a:cubicBezTo>
                  <a:cubicBezTo>
                    <a:pt x="84483" y="57405"/>
                    <a:pt x="74721" y="71958"/>
                    <a:pt x="59812" y="78170"/>
                  </a:cubicBezTo>
                  <a:cubicBezTo>
                    <a:pt x="54892" y="80201"/>
                    <a:pt x="49719" y="81188"/>
                    <a:pt x="44587" y="81188"/>
                  </a:cubicBezTo>
                  <a:cubicBezTo>
                    <a:pt x="34171" y="81188"/>
                    <a:pt x="23919" y="77123"/>
                    <a:pt x="16270" y="69474"/>
                  </a:cubicBezTo>
                  <a:cubicBezTo>
                    <a:pt x="4851" y="58055"/>
                    <a:pt x="1420" y="40899"/>
                    <a:pt x="7632" y="25990"/>
                  </a:cubicBezTo>
                  <a:cubicBezTo>
                    <a:pt x="13785" y="11081"/>
                    <a:pt x="28338" y="1320"/>
                    <a:pt x="44490" y="1320"/>
                  </a:cubicBezTo>
                  <a:close/>
                  <a:moveTo>
                    <a:pt x="44507" y="0"/>
                  </a:moveTo>
                  <a:cubicBezTo>
                    <a:pt x="33773" y="0"/>
                    <a:pt x="23228" y="4182"/>
                    <a:pt x="15323" y="12087"/>
                  </a:cubicBezTo>
                  <a:cubicBezTo>
                    <a:pt x="3491" y="23919"/>
                    <a:pt x="0" y="41668"/>
                    <a:pt x="6390" y="57050"/>
                  </a:cubicBezTo>
                  <a:cubicBezTo>
                    <a:pt x="12779" y="72491"/>
                    <a:pt x="27806" y="82548"/>
                    <a:pt x="44490" y="82548"/>
                  </a:cubicBezTo>
                  <a:cubicBezTo>
                    <a:pt x="67326" y="82548"/>
                    <a:pt x="85784" y="64090"/>
                    <a:pt x="85784" y="41254"/>
                  </a:cubicBezTo>
                  <a:cubicBezTo>
                    <a:pt x="85784" y="24570"/>
                    <a:pt x="75727" y="9543"/>
                    <a:pt x="60345" y="3154"/>
                  </a:cubicBezTo>
                  <a:cubicBezTo>
                    <a:pt x="55219" y="1033"/>
                    <a:pt x="49840" y="0"/>
                    <a:pt x="4450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4"/>
            <p:cNvSpPr/>
            <p:nvPr/>
          </p:nvSpPr>
          <p:spPr>
            <a:xfrm>
              <a:off x="3012775" y="2116875"/>
              <a:ext cx="1495350" cy="1438750"/>
            </a:xfrm>
            <a:custGeom>
              <a:avLst/>
              <a:gdLst/>
              <a:ahLst/>
              <a:cxnLst/>
              <a:rect l="l" t="t" r="r" b="b"/>
              <a:pathLst>
                <a:path w="59814" h="57550" extrusionOk="0">
                  <a:moveTo>
                    <a:pt x="30856" y="1345"/>
                  </a:moveTo>
                  <a:cubicBezTo>
                    <a:pt x="30904" y="1345"/>
                    <a:pt x="30953" y="1346"/>
                    <a:pt x="31002" y="1346"/>
                  </a:cubicBezTo>
                  <a:cubicBezTo>
                    <a:pt x="46147" y="1346"/>
                    <a:pt x="58393" y="13592"/>
                    <a:pt x="58453" y="28738"/>
                  </a:cubicBezTo>
                  <a:cubicBezTo>
                    <a:pt x="58453" y="39860"/>
                    <a:pt x="51767" y="49858"/>
                    <a:pt x="41532" y="54059"/>
                  </a:cubicBezTo>
                  <a:cubicBezTo>
                    <a:pt x="38126" y="55476"/>
                    <a:pt x="34543" y="56167"/>
                    <a:pt x="30990" y="56167"/>
                  </a:cubicBezTo>
                  <a:cubicBezTo>
                    <a:pt x="23867" y="56167"/>
                    <a:pt x="16866" y="53392"/>
                    <a:pt x="11656" y="48143"/>
                  </a:cubicBezTo>
                  <a:cubicBezTo>
                    <a:pt x="3787" y="40274"/>
                    <a:pt x="1421" y="28501"/>
                    <a:pt x="5680" y="18266"/>
                  </a:cubicBezTo>
                  <a:cubicBezTo>
                    <a:pt x="9921" y="8017"/>
                    <a:pt x="19851" y="1345"/>
                    <a:pt x="30856" y="1345"/>
                  </a:cubicBezTo>
                  <a:close/>
                  <a:moveTo>
                    <a:pt x="31096" y="0"/>
                  </a:moveTo>
                  <a:cubicBezTo>
                    <a:pt x="23592" y="0"/>
                    <a:pt x="16220" y="2934"/>
                    <a:pt x="10709" y="8445"/>
                  </a:cubicBezTo>
                  <a:cubicBezTo>
                    <a:pt x="2486" y="16669"/>
                    <a:pt x="1" y="29033"/>
                    <a:pt x="4438" y="39742"/>
                  </a:cubicBezTo>
                  <a:cubicBezTo>
                    <a:pt x="8934" y="50509"/>
                    <a:pt x="19406" y="57549"/>
                    <a:pt x="31002" y="57549"/>
                  </a:cubicBezTo>
                  <a:cubicBezTo>
                    <a:pt x="46916" y="57490"/>
                    <a:pt x="59754" y="44652"/>
                    <a:pt x="59813" y="28738"/>
                  </a:cubicBezTo>
                  <a:cubicBezTo>
                    <a:pt x="59813" y="17142"/>
                    <a:pt x="52773" y="6611"/>
                    <a:pt x="42065" y="2174"/>
                  </a:cubicBezTo>
                  <a:cubicBezTo>
                    <a:pt x="38514" y="711"/>
                    <a:pt x="34789" y="0"/>
                    <a:pt x="3109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4"/>
            <p:cNvSpPr/>
            <p:nvPr/>
          </p:nvSpPr>
          <p:spPr>
            <a:xfrm>
              <a:off x="3245000" y="2427300"/>
              <a:ext cx="949550" cy="814750"/>
            </a:xfrm>
            <a:custGeom>
              <a:avLst/>
              <a:gdLst/>
              <a:ahLst/>
              <a:cxnLst/>
              <a:rect l="l" t="t" r="r" b="b"/>
              <a:pathLst>
                <a:path w="37982" h="32590" extrusionOk="0">
                  <a:moveTo>
                    <a:pt x="21713" y="1412"/>
                  </a:moveTo>
                  <a:cubicBezTo>
                    <a:pt x="29995" y="1471"/>
                    <a:pt x="36621" y="8097"/>
                    <a:pt x="36621" y="16321"/>
                  </a:cubicBezTo>
                  <a:cubicBezTo>
                    <a:pt x="36621" y="25320"/>
                    <a:pt x="29294" y="31263"/>
                    <a:pt x="21640" y="31263"/>
                  </a:cubicBezTo>
                  <a:cubicBezTo>
                    <a:pt x="17972" y="31263"/>
                    <a:pt x="14229" y="29899"/>
                    <a:pt x="11182" y="26851"/>
                  </a:cubicBezTo>
                  <a:cubicBezTo>
                    <a:pt x="1834" y="17504"/>
                    <a:pt x="8460" y="1412"/>
                    <a:pt x="21713" y="1412"/>
                  </a:cubicBezTo>
                  <a:close/>
                  <a:moveTo>
                    <a:pt x="21590" y="1"/>
                  </a:moveTo>
                  <a:cubicBezTo>
                    <a:pt x="17603" y="1"/>
                    <a:pt x="13540" y="1480"/>
                    <a:pt x="10235" y="4784"/>
                  </a:cubicBezTo>
                  <a:cubicBezTo>
                    <a:pt x="0" y="15078"/>
                    <a:pt x="7218" y="32590"/>
                    <a:pt x="21713" y="32590"/>
                  </a:cubicBezTo>
                  <a:cubicBezTo>
                    <a:pt x="30705" y="32590"/>
                    <a:pt x="37982" y="25313"/>
                    <a:pt x="37982" y="16321"/>
                  </a:cubicBezTo>
                  <a:cubicBezTo>
                    <a:pt x="37982" y="6506"/>
                    <a:pt x="29953" y="1"/>
                    <a:pt x="2159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 name="Google Shape;1412;p24"/>
          <p:cNvGrpSpPr/>
          <p:nvPr/>
        </p:nvGrpSpPr>
        <p:grpSpPr>
          <a:xfrm>
            <a:off x="4166025" y="3945225"/>
            <a:ext cx="1051016" cy="1051016"/>
            <a:chOff x="1190625" y="238125"/>
            <a:chExt cx="4732175" cy="4732175"/>
          </a:xfrm>
        </p:grpSpPr>
        <p:sp>
          <p:nvSpPr>
            <p:cNvPr id="1413" name="Google Shape;1413;p24"/>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4"/>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9">
  <p:cSld name="CUSTOM_21">
    <p:spTree>
      <p:nvGrpSpPr>
        <p:cNvPr id="1" name="Shape 1415"/>
        <p:cNvGrpSpPr/>
        <p:nvPr/>
      </p:nvGrpSpPr>
      <p:grpSpPr>
        <a:xfrm>
          <a:off x="0" y="0"/>
          <a:ext cx="0" cy="0"/>
          <a:chOff x="0" y="0"/>
          <a:chExt cx="0" cy="0"/>
        </a:xfrm>
      </p:grpSpPr>
      <p:sp>
        <p:nvSpPr>
          <p:cNvPr id="1416" name="Google Shape;1416;p25"/>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417" name="Google Shape;1417;p25"/>
          <p:cNvGrpSpPr/>
          <p:nvPr/>
        </p:nvGrpSpPr>
        <p:grpSpPr>
          <a:xfrm>
            <a:off x="5976168" y="3491150"/>
            <a:ext cx="1300534" cy="1152655"/>
            <a:chOff x="882175" y="238125"/>
            <a:chExt cx="5855625" cy="5189800"/>
          </a:xfrm>
        </p:grpSpPr>
        <p:sp>
          <p:nvSpPr>
            <p:cNvPr id="1418" name="Google Shape;1418;p25"/>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5"/>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5"/>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5"/>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5"/>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5"/>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5"/>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5"/>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5"/>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5"/>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5"/>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5"/>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5"/>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5"/>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5"/>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5"/>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5"/>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5"/>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5"/>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5"/>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5"/>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5"/>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5"/>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5"/>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5"/>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5"/>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5"/>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5"/>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5"/>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5"/>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5"/>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5"/>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5"/>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5"/>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5"/>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5"/>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5"/>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5"/>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5"/>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5"/>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5"/>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5"/>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5"/>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5"/>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5"/>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5"/>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5"/>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5"/>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5"/>
            <p:cNvSpPr/>
            <p:nvPr/>
          </p:nvSpPr>
          <p:spPr>
            <a:xfrm>
              <a:off x="5438725" y="23812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5"/>
            <p:cNvSpPr/>
            <p:nvPr/>
          </p:nvSpPr>
          <p:spPr>
            <a:xfrm>
              <a:off x="5438725" y="1054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5"/>
            <p:cNvSpPr/>
            <p:nvPr/>
          </p:nvSpPr>
          <p:spPr>
            <a:xfrm>
              <a:off x="5438725" y="1870125"/>
              <a:ext cx="708300" cy="705050"/>
            </a:xfrm>
            <a:custGeom>
              <a:avLst/>
              <a:gdLst/>
              <a:ahLst/>
              <a:cxnLst/>
              <a:rect l="l" t="t" r="r" b="b"/>
              <a:pathLst>
                <a:path w="28332" h="28202" extrusionOk="0">
                  <a:moveTo>
                    <a:pt x="14231" y="2220"/>
                  </a:moveTo>
                  <a:lnTo>
                    <a:pt x="25982" y="14101"/>
                  </a:lnTo>
                  <a:lnTo>
                    <a:pt x="14231" y="25851"/>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5"/>
            <p:cNvSpPr/>
            <p:nvPr/>
          </p:nvSpPr>
          <p:spPr>
            <a:xfrm>
              <a:off x="5438725" y="2682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5"/>
            <p:cNvSpPr/>
            <p:nvPr/>
          </p:nvSpPr>
          <p:spPr>
            <a:xfrm>
              <a:off x="5438725" y="3498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5"/>
            <p:cNvSpPr/>
            <p:nvPr/>
          </p:nvSpPr>
          <p:spPr>
            <a:xfrm>
              <a:off x="5438725" y="431487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5"/>
            <p:cNvSpPr/>
            <p:nvPr/>
          </p:nvSpPr>
          <p:spPr>
            <a:xfrm>
              <a:off x="6032775" y="646125"/>
              <a:ext cx="705025" cy="705050"/>
            </a:xfrm>
            <a:custGeom>
              <a:avLst/>
              <a:gdLst/>
              <a:ahLst/>
              <a:cxnLst/>
              <a:rect l="l" t="t" r="r" b="b"/>
              <a:pathLst>
                <a:path w="28201" h="28202" extrusionOk="0">
                  <a:moveTo>
                    <a:pt x="14101" y="2350"/>
                  </a:moveTo>
                  <a:lnTo>
                    <a:pt x="2598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5"/>
            <p:cNvSpPr/>
            <p:nvPr/>
          </p:nvSpPr>
          <p:spPr>
            <a:xfrm>
              <a:off x="6032775" y="146212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5"/>
            <p:cNvSpPr/>
            <p:nvPr/>
          </p:nvSpPr>
          <p:spPr>
            <a:xfrm>
              <a:off x="6032775" y="2274850"/>
              <a:ext cx="705025" cy="708325"/>
            </a:xfrm>
            <a:custGeom>
              <a:avLst/>
              <a:gdLst/>
              <a:ahLst/>
              <a:cxnLst/>
              <a:rect l="l" t="t" r="r" b="b"/>
              <a:pathLst>
                <a:path w="28201" h="28333" extrusionOk="0">
                  <a:moveTo>
                    <a:pt x="14101" y="2351"/>
                  </a:moveTo>
                  <a:lnTo>
                    <a:pt x="2598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5"/>
            <p:cNvSpPr/>
            <p:nvPr/>
          </p:nvSpPr>
          <p:spPr>
            <a:xfrm>
              <a:off x="6032775" y="3090875"/>
              <a:ext cx="705025" cy="708300"/>
            </a:xfrm>
            <a:custGeom>
              <a:avLst/>
              <a:gdLst/>
              <a:ahLst/>
              <a:cxnLst/>
              <a:rect l="l" t="t" r="r" b="b"/>
              <a:pathLst>
                <a:path w="28201" h="28332" extrusionOk="0">
                  <a:moveTo>
                    <a:pt x="14101" y="2350"/>
                  </a:moveTo>
                  <a:lnTo>
                    <a:pt x="2598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5"/>
            <p:cNvSpPr/>
            <p:nvPr/>
          </p:nvSpPr>
          <p:spPr>
            <a:xfrm>
              <a:off x="6032775" y="3906875"/>
              <a:ext cx="705025" cy="708300"/>
            </a:xfrm>
            <a:custGeom>
              <a:avLst/>
              <a:gdLst/>
              <a:ahLst/>
              <a:cxnLst/>
              <a:rect l="l" t="t" r="r" b="b"/>
              <a:pathLst>
                <a:path w="28201" h="28332" extrusionOk="0">
                  <a:moveTo>
                    <a:pt x="14101" y="2350"/>
                  </a:moveTo>
                  <a:lnTo>
                    <a:pt x="2598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5"/>
            <p:cNvSpPr/>
            <p:nvPr/>
          </p:nvSpPr>
          <p:spPr>
            <a:xfrm>
              <a:off x="6032775" y="472287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 name="Google Shape;1478;p25"/>
          <p:cNvGrpSpPr/>
          <p:nvPr/>
        </p:nvGrpSpPr>
        <p:grpSpPr>
          <a:xfrm rot="-5400000">
            <a:off x="7756315" y="2230401"/>
            <a:ext cx="1582324" cy="407498"/>
            <a:chOff x="179950" y="1944175"/>
            <a:chExt cx="7124375" cy="1834750"/>
          </a:xfrm>
        </p:grpSpPr>
        <p:sp>
          <p:nvSpPr>
            <p:cNvPr id="1479" name="Google Shape;1479;p25"/>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5"/>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5"/>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5"/>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5"/>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5"/>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5"/>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5"/>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5"/>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5"/>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5"/>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5"/>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5"/>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5"/>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5"/>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5"/>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5"/>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5"/>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5"/>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5"/>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5"/>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5"/>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5"/>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5"/>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5"/>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5"/>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5"/>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5"/>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5"/>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5"/>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5"/>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5"/>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5"/>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25"/>
          <p:cNvGrpSpPr/>
          <p:nvPr/>
        </p:nvGrpSpPr>
        <p:grpSpPr>
          <a:xfrm>
            <a:off x="88849" y="222337"/>
            <a:ext cx="353111" cy="1154803"/>
            <a:chOff x="2991950" y="238125"/>
            <a:chExt cx="1589875" cy="5199475"/>
          </a:xfrm>
        </p:grpSpPr>
        <p:sp>
          <p:nvSpPr>
            <p:cNvPr id="1513" name="Google Shape;1513;p25"/>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5"/>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5"/>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5"/>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5"/>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5"/>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5"/>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 name="Google Shape;1520;p25"/>
          <p:cNvGrpSpPr/>
          <p:nvPr/>
        </p:nvGrpSpPr>
        <p:grpSpPr>
          <a:xfrm rot="10800000">
            <a:off x="441953" y="4113666"/>
            <a:ext cx="1548975" cy="710404"/>
            <a:chOff x="200825" y="1197675"/>
            <a:chExt cx="6974225" cy="3198575"/>
          </a:xfrm>
        </p:grpSpPr>
        <p:sp>
          <p:nvSpPr>
            <p:cNvPr id="1521" name="Google Shape;1521;p25"/>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5"/>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5"/>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5"/>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5"/>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25"/>
          <p:cNvGrpSpPr/>
          <p:nvPr/>
        </p:nvGrpSpPr>
        <p:grpSpPr>
          <a:xfrm>
            <a:off x="3520975" y="3850587"/>
            <a:ext cx="1051016" cy="1051016"/>
            <a:chOff x="1190625" y="238125"/>
            <a:chExt cx="4732175" cy="4732175"/>
          </a:xfrm>
        </p:grpSpPr>
        <p:sp>
          <p:nvSpPr>
            <p:cNvPr id="1527" name="Google Shape;1527;p25"/>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5"/>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 name="Google Shape;1529;p25"/>
          <p:cNvGrpSpPr/>
          <p:nvPr/>
        </p:nvGrpSpPr>
        <p:grpSpPr>
          <a:xfrm>
            <a:off x="4011664" y="-233217"/>
            <a:ext cx="2272108" cy="1610374"/>
            <a:chOff x="238125" y="328675"/>
            <a:chExt cx="7087050" cy="5023000"/>
          </a:xfrm>
        </p:grpSpPr>
        <p:sp>
          <p:nvSpPr>
            <p:cNvPr id="1530" name="Google Shape;1530;p25"/>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5"/>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5"/>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5"/>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 name="Google Shape;1534;p25"/>
          <p:cNvSpPr/>
          <p:nvPr/>
        </p:nvSpPr>
        <p:spPr>
          <a:xfrm flipH="1">
            <a:off x="7148543" y="85450"/>
            <a:ext cx="858300" cy="11271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10">
  <p:cSld name="CUSTOM_22">
    <p:spTree>
      <p:nvGrpSpPr>
        <p:cNvPr id="1" name="Shape 1535"/>
        <p:cNvGrpSpPr/>
        <p:nvPr/>
      </p:nvGrpSpPr>
      <p:grpSpPr>
        <a:xfrm>
          <a:off x="0" y="0"/>
          <a:ext cx="0" cy="0"/>
          <a:chOff x="0" y="0"/>
          <a:chExt cx="0" cy="0"/>
        </a:xfrm>
      </p:grpSpPr>
      <p:sp>
        <p:nvSpPr>
          <p:cNvPr id="1536" name="Google Shape;1536;p26"/>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537" name="Google Shape;1537;p26"/>
          <p:cNvGrpSpPr/>
          <p:nvPr/>
        </p:nvGrpSpPr>
        <p:grpSpPr>
          <a:xfrm>
            <a:off x="438799" y="1918412"/>
            <a:ext cx="353111" cy="1154803"/>
            <a:chOff x="2991950" y="238125"/>
            <a:chExt cx="1589875" cy="5199475"/>
          </a:xfrm>
        </p:grpSpPr>
        <p:sp>
          <p:nvSpPr>
            <p:cNvPr id="1538" name="Google Shape;1538;p26"/>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6"/>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6"/>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6"/>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6"/>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6"/>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6"/>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 name="Google Shape;1545;p26"/>
          <p:cNvGrpSpPr/>
          <p:nvPr/>
        </p:nvGrpSpPr>
        <p:grpSpPr>
          <a:xfrm>
            <a:off x="7102959" y="650721"/>
            <a:ext cx="617310" cy="617310"/>
            <a:chOff x="1190625" y="238125"/>
            <a:chExt cx="5084925" cy="5084925"/>
          </a:xfrm>
        </p:grpSpPr>
        <p:sp>
          <p:nvSpPr>
            <p:cNvPr id="1546" name="Google Shape;1546;p26"/>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6"/>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 name="Google Shape;1548;p26"/>
          <p:cNvGrpSpPr/>
          <p:nvPr/>
        </p:nvGrpSpPr>
        <p:grpSpPr>
          <a:xfrm>
            <a:off x="8031525" y="3484375"/>
            <a:ext cx="1051016" cy="1051016"/>
            <a:chOff x="1190625" y="238125"/>
            <a:chExt cx="4732175" cy="4732175"/>
          </a:xfrm>
        </p:grpSpPr>
        <p:sp>
          <p:nvSpPr>
            <p:cNvPr id="1549" name="Google Shape;1549;p26"/>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6"/>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11">
  <p:cSld name="CUSTOM_23">
    <p:spTree>
      <p:nvGrpSpPr>
        <p:cNvPr id="1" name="Shape 1551"/>
        <p:cNvGrpSpPr/>
        <p:nvPr/>
      </p:nvGrpSpPr>
      <p:grpSpPr>
        <a:xfrm>
          <a:off x="0" y="0"/>
          <a:ext cx="0" cy="0"/>
          <a:chOff x="0" y="0"/>
          <a:chExt cx="0" cy="0"/>
        </a:xfrm>
      </p:grpSpPr>
      <p:sp>
        <p:nvSpPr>
          <p:cNvPr id="1552" name="Google Shape;1552;p27"/>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and text">
  <p:cSld name="CUSTOM_5">
    <p:spTree>
      <p:nvGrpSpPr>
        <p:cNvPr id="1" name="Shape 1553"/>
        <p:cNvGrpSpPr/>
        <p:nvPr/>
      </p:nvGrpSpPr>
      <p:grpSpPr>
        <a:xfrm>
          <a:off x="0" y="0"/>
          <a:ext cx="0" cy="0"/>
          <a:chOff x="0" y="0"/>
          <a:chExt cx="0" cy="0"/>
        </a:xfrm>
      </p:grpSpPr>
      <p:sp>
        <p:nvSpPr>
          <p:cNvPr id="1554" name="Google Shape;1554;p28"/>
          <p:cNvSpPr txBox="1">
            <a:spLocks noGrp="1"/>
          </p:cNvSpPr>
          <p:nvPr>
            <p:ph type="title"/>
          </p:nvPr>
        </p:nvSpPr>
        <p:spPr>
          <a:xfrm>
            <a:off x="568250" y="1653150"/>
            <a:ext cx="3375000" cy="854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500"/>
              <a:buNone/>
              <a:defRPr sz="2500"/>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endParaRPr/>
          </a:p>
        </p:txBody>
      </p:sp>
      <p:sp>
        <p:nvSpPr>
          <p:cNvPr id="1555" name="Google Shape;1555;p28"/>
          <p:cNvSpPr txBox="1">
            <a:spLocks noGrp="1"/>
          </p:cNvSpPr>
          <p:nvPr>
            <p:ph type="subTitle" idx="1"/>
          </p:nvPr>
        </p:nvSpPr>
        <p:spPr>
          <a:xfrm>
            <a:off x="1245200" y="2507550"/>
            <a:ext cx="2698200" cy="982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Char char="●"/>
              <a:defRPr sz="1400"/>
            </a:lvl1pPr>
            <a:lvl2pPr lvl="1" algn="r" rtl="0">
              <a:lnSpc>
                <a:spcPct val="100000"/>
              </a:lnSpc>
              <a:spcBef>
                <a:spcPts val="0"/>
              </a:spcBef>
              <a:spcAft>
                <a:spcPts val="0"/>
              </a:spcAft>
              <a:buSzPts val="1400"/>
              <a:buChar char="○"/>
              <a:defRPr/>
            </a:lvl2pPr>
            <a:lvl3pPr lvl="2" algn="r" rtl="0">
              <a:lnSpc>
                <a:spcPct val="100000"/>
              </a:lnSpc>
              <a:spcBef>
                <a:spcPts val="0"/>
              </a:spcBef>
              <a:spcAft>
                <a:spcPts val="0"/>
              </a:spcAft>
              <a:buSzPts val="1400"/>
              <a:buChar char="■"/>
              <a:defRPr/>
            </a:lvl3pPr>
            <a:lvl4pPr lvl="3" algn="r" rtl="0">
              <a:lnSpc>
                <a:spcPct val="100000"/>
              </a:lnSpc>
              <a:spcBef>
                <a:spcPts val="0"/>
              </a:spcBef>
              <a:spcAft>
                <a:spcPts val="0"/>
              </a:spcAft>
              <a:buSzPts val="1400"/>
              <a:buChar char="●"/>
              <a:defRPr/>
            </a:lvl4pPr>
            <a:lvl5pPr lvl="4" algn="r" rtl="0">
              <a:lnSpc>
                <a:spcPct val="100000"/>
              </a:lnSpc>
              <a:spcBef>
                <a:spcPts val="0"/>
              </a:spcBef>
              <a:spcAft>
                <a:spcPts val="0"/>
              </a:spcAft>
              <a:buSzPts val="1400"/>
              <a:buChar char="○"/>
              <a:defRPr/>
            </a:lvl5pPr>
            <a:lvl6pPr lvl="5" algn="r" rtl="0">
              <a:lnSpc>
                <a:spcPct val="100000"/>
              </a:lnSpc>
              <a:spcBef>
                <a:spcPts val="0"/>
              </a:spcBef>
              <a:spcAft>
                <a:spcPts val="0"/>
              </a:spcAft>
              <a:buSzPts val="1400"/>
              <a:buChar char="■"/>
              <a:defRPr/>
            </a:lvl6pPr>
            <a:lvl7pPr lvl="6" algn="r" rtl="0">
              <a:lnSpc>
                <a:spcPct val="100000"/>
              </a:lnSpc>
              <a:spcBef>
                <a:spcPts val="0"/>
              </a:spcBef>
              <a:spcAft>
                <a:spcPts val="0"/>
              </a:spcAft>
              <a:buSzPts val="1400"/>
              <a:buChar char="●"/>
              <a:defRPr/>
            </a:lvl7pPr>
            <a:lvl8pPr lvl="7" algn="r" rtl="0">
              <a:lnSpc>
                <a:spcPct val="100000"/>
              </a:lnSpc>
              <a:spcBef>
                <a:spcPts val="0"/>
              </a:spcBef>
              <a:spcAft>
                <a:spcPts val="0"/>
              </a:spcAft>
              <a:buSzPts val="1400"/>
              <a:buChar char="○"/>
              <a:defRPr/>
            </a:lvl8pPr>
            <a:lvl9pPr lvl="8" algn="r" rtl="0">
              <a:lnSpc>
                <a:spcPct val="100000"/>
              </a:lnSpc>
              <a:spcBef>
                <a:spcPts val="0"/>
              </a:spcBef>
              <a:spcAft>
                <a:spcPts val="0"/>
              </a:spcAft>
              <a:buSzPts val="1400"/>
              <a:buChar char="■"/>
              <a:defRPr/>
            </a:lvl9pPr>
          </a:lstStyle>
          <a:p>
            <a:endParaRPr/>
          </a:p>
        </p:txBody>
      </p:sp>
      <p:grpSp>
        <p:nvGrpSpPr>
          <p:cNvPr id="1556" name="Google Shape;1556;p28"/>
          <p:cNvGrpSpPr/>
          <p:nvPr/>
        </p:nvGrpSpPr>
        <p:grpSpPr>
          <a:xfrm>
            <a:off x="249158" y="229262"/>
            <a:ext cx="1047535" cy="1152655"/>
            <a:chOff x="882175" y="238125"/>
            <a:chExt cx="4716500" cy="5189800"/>
          </a:xfrm>
        </p:grpSpPr>
        <p:sp>
          <p:nvSpPr>
            <p:cNvPr id="1557" name="Google Shape;1557;p28"/>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8"/>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8"/>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8"/>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8"/>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8"/>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8"/>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8"/>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8"/>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8"/>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8"/>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8"/>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8"/>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8"/>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8"/>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8"/>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8"/>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8"/>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8"/>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8"/>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8"/>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8"/>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8"/>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8"/>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8"/>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8"/>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8"/>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8"/>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8"/>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8"/>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8"/>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8"/>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8"/>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8"/>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8"/>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8"/>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8"/>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8"/>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8"/>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8"/>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8"/>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8"/>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8"/>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8"/>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8"/>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8"/>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8"/>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8"/>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 name="Google Shape;1605;p28"/>
          <p:cNvGrpSpPr/>
          <p:nvPr/>
        </p:nvGrpSpPr>
        <p:grpSpPr>
          <a:xfrm>
            <a:off x="1659040" y="4215401"/>
            <a:ext cx="1582324" cy="407498"/>
            <a:chOff x="179950" y="1944175"/>
            <a:chExt cx="7124375" cy="1834750"/>
          </a:xfrm>
        </p:grpSpPr>
        <p:sp>
          <p:nvSpPr>
            <p:cNvPr id="1606" name="Google Shape;1606;p28"/>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8"/>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8"/>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8"/>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8"/>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8"/>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8"/>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8"/>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8"/>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8"/>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8"/>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8"/>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8"/>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8"/>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8"/>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8"/>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8"/>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8"/>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8"/>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8"/>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8"/>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8"/>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8"/>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8"/>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8"/>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8"/>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8"/>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8"/>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8"/>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8"/>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8"/>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8"/>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8"/>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1">
  <p:cSld name="CUSTOM_8">
    <p:spTree>
      <p:nvGrpSpPr>
        <p:cNvPr id="1" name="Shape 1639"/>
        <p:cNvGrpSpPr/>
        <p:nvPr/>
      </p:nvGrpSpPr>
      <p:grpSpPr>
        <a:xfrm>
          <a:off x="0" y="0"/>
          <a:ext cx="0" cy="0"/>
          <a:chOff x="0" y="0"/>
          <a:chExt cx="0" cy="0"/>
        </a:xfrm>
      </p:grpSpPr>
      <p:sp>
        <p:nvSpPr>
          <p:cNvPr id="1640" name="Google Shape;1640;p29"/>
          <p:cNvSpPr txBox="1">
            <a:spLocks noGrp="1"/>
          </p:cNvSpPr>
          <p:nvPr>
            <p:ph type="subTitle" idx="1"/>
          </p:nvPr>
        </p:nvSpPr>
        <p:spPr>
          <a:xfrm>
            <a:off x="5842598" y="2173525"/>
            <a:ext cx="2311500" cy="1419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a:lvl1pPr>
            <a:lvl2pPr lvl="1" rtl="0">
              <a:lnSpc>
                <a:spcPct val="100000"/>
              </a:lnSpc>
              <a:spcBef>
                <a:spcPts val="1200"/>
              </a:spcBef>
              <a:spcAft>
                <a:spcPts val="0"/>
              </a:spcAft>
              <a:buNone/>
              <a:defRPr/>
            </a:lvl2pPr>
            <a:lvl3pPr lvl="2" rtl="0">
              <a:lnSpc>
                <a:spcPct val="100000"/>
              </a:lnSpc>
              <a:spcBef>
                <a:spcPts val="1200"/>
              </a:spcBef>
              <a:spcAft>
                <a:spcPts val="0"/>
              </a:spcAft>
              <a:buNone/>
              <a:defRPr/>
            </a:lvl3pPr>
            <a:lvl4pPr lvl="3" rtl="0">
              <a:lnSpc>
                <a:spcPct val="100000"/>
              </a:lnSpc>
              <a:spcBef>
                <a:spcPts val="1200"/>
              </a:spcBef>
              <a:spcAft>
                <a:spcPts val="0"/>
              </a:spcAft>
              <a:buNone/>
              <a:defRPr/>
            </a:lvl4pPr>
            <a:lvl5pPr lvl="4" rtl="0">
              <a:lnSpc>
                <a:spcPct val="100000"/>
              </a:lnSpc>
              <a:spcBef>
                <a:spcPts val="1200"/>
              </a:spcBef>
              <a:spcAft>
                <a:spcPts val="0"/>
              </a:spcAft>
              <a:buNone/>
              <a:defRPr/>
            </a:lvl5pPr>
            <a:lvl6pPr lvl="5" rtl="0">
              <a:lnSpc>
                <a:spcPct val="100000"/>
              </a:lnSpc>
              <a:spcBef>
                <a:spcPts val="1200"/>
              </a:spcBef>
              <a:spcAft>
                <a:spcPts val="0"/>
              </a:spcAft>
              <a:buNone/>
              <a:defRPr/>
            </a:lvl6pPr>
            <a:lvl7pPr lvl="6" rtl="0">
              <a:lnSpc>
                <a:spcPct val="100000"/>
              </a:lnSpc>
              <a:spcBef>
                <a:spcPts val="1200"/>
              </a:spcBef>
              <a:spcAft>
                <a:spcPts val="0"/>
              </a:spcAft>
              <a:buNone/>
              <a:defRPr/>
            </a:lvl7pPr>
            <a:lvl8pPr lvl="7" rtl="0">
              <a:lnSpc>
                <a:spcPct val="100000"/>
              </a:lnSpc>
              <a:spcBef>
                <a:spcPts val="1200"/>
              </a:spcBef>
              <a:spcAft>
                <a:spcPts val="0"/>
              </a:spcAft>
              <a:buNone/>
              <a:defRPr/>
            </a:lvl8pPr>
            <a:lvl9pPr lvl="8" rtl="0">
              <a:lnSpc>
                <a:spcPct val="100000"/>
              </a:lnSpc>
              <a:spcBef>
                <a:spcPts val="1200"/>
              </a:spcBef>
              <a:spcAft>
                <a:spcPts val="1200"/>
              </a:spcAft>
              <a:buNone/>
              <a:defRPr/>
            </a:lvl9pPr>
          </a:lstStyle>
          <a:p>
            <a:endParaRPr/>
          </a:p>
        </p:txBody>
      </p:sp>
      <p:sp>
        <p:nvSpPr>
          <p:cNvPr id="1641" name="Google Shape;1641;p29"/>
          <p:cNvSpPr txBox="1">
            <a:spLocks noGrp="1"/>
          </p:cNvSpPr>
          <p:nvPr>
            <p:ph type="title"/>
          </p:nvPr>
        </p:nvSpPr>
        <p:spPr>
          <a:xfrm>
            <a:off x="5845738" y="1550100"/>
            <a:ext cx="2311500" cy="6234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42" name="Google Shape;1642;p29"/>
          <p:cNvSpPr/>
          <p:nvPr/>
        </p:nvSpPr>
        <p:spPr>
          <a:xfrm rot="10800000" flipH="1">
            <a:off x="-780993" y="200090"/>
            <a:ext cx="1580230" cy="1062549"/>
          </a:xfrm>
          <a:custGeom>
            <a:avLst/>
            <a:gdLst/>
            <a:ahLst/>
            <a:cxnLst/>
            <a:rect l="l" t="t" r="r" b="b"/>
            <a:pathLst>
              <a:path w="284598" h="191364" extrusionOk="0">
                <a:moveTo>
                  <a:pt x="0" y="0"/>
                </a:moveTo>
                <a:lnTo>
                  <a:pt x="0" y="5476"/>
                </a:lnTo>
                <a:lnTo>
                  <a:pt x="1729" y="5476"/>
                </a:lnTo>
                <a:lnTo>
                  <a:pt x="1729" y="0"/>
                </a:lnTo>
                <a:close/>
                <a:moveTo>
                  <a:pt x="23344" y="0"/>
                </a:moveTo>
                <a:lnTo>
                  <a:pt x="23344" y="5476"/>
                </a:lnTo>
                <a:lnTo>
                  <a:pt x="44959" y="5476"/>
                </a:lnTo>
                <a:lnTo>
                  <a:pt x="44959" y="0"/>
                </a:lnTo>
                <a:close/>
                <a:moveTo>
                  <a:pt x="66574" y="0"/>
                </a:moveTo>
                <a:lnTo>
                  <a:pt x="66574" y="5476"/>
                </a:lnTo>
                <a:lnTo>
                  <a:pt x="88189" y="5476"/>
                </a:lnTo>
                <a:lnTo>
                  <a:pt x="88189" y="0"/>
                </a:lnTo>
                <a:close/>
                <a:moveTo>
                  <a:pt x="109804" y="0"/>
                </a:moveTo>
                <a:lnTo>
                  <a:pt x="109804" y="5476"/>
                </a:lnTo>
                <a:lnTo>
                  <a:pt x="131419" y="5476"/>
                </a:lnTo>
                <a:lnTo>
                  <a:pt x="131419" y="0"/>
                </a:lnTo>
                <a:close/>
                <a:moveTo>
                  <a:pt x="153034" y="0"/>
                </a:moveTo>
                <a:lnTo>
                  <a:pt x="153034" y="5476"/>
                </a:lnTo>
                <a:lnTo>
                  <a:pt x="174649" y="5476"/>
                </a:lnTo>
                <a:lnTo>
                  <a:pt x="174649" y="0"/>
                </a:lnTo>
                <a:close/>
                <a:moveTo>
                  <a:pt x="196264" y="0"/>
                </a:moveTo>
                <a:lnTo>
                  <a:pt x="196264" y="5476"/>
                </a:lnTo>
                <a:lnTo>
                  <a:pt x="217879" y="5476"/>
                </a:lnTo>
                <a:lnTo>
                  <a:pt x="217879" y="0"/>
                </a:lnTo>
                <a:close/>
                <a:moveTo>
                  <a:pt x="239494" y="0"/>
                </a:moveTo>
                <a:lnTo>
                  <a:pt x="239494" y="5476"/>
                </a:lnTo>
                <a:lnTo>
                  <a:pt x="261109" y="5476"/>
                </a:lnTo>
                <a:lnTo>
                  <a:pt x="261109" y="0"/>
                </a:lnTo>
                <a:close/>
                <a:moveTo>
                  <a:pt x="279121" y="3602"/>
                </a:moveTo>
                <a:lnTo>
                  <a:pt x="279121" y="25217"/>
                </a:lnTo>
                <a:lnTo>
                  <a:pt x="284597" y="25217"/>
                </a:lnTo>
                <a:lnTo>
                  <a:pt x="284597" y="3602"/>
                </a:lnTo>
                <a:close/>
                <a:moveTo>
                  <a:pt x="279121" y="46832"/>
                </a:moveTo>
                <a:lnTo>
                  <a:pt x="279121" y="68447"/>
                </a:lnTo>
                <a:lnTo>
                  <a:pt x="284597" y="68447"/>
                </a:lnTo>
                <a:lnTo>
                  <a:pt x="284597" y="46832"/>
                </a:lnTo>
                <a:close/>
                <a:moveTo>
                  <a:pt x="279121" y="90062"/>
                </a:moveTo>
                <a:lnTo>
                  <a:pt x="279121" y="111677"/>
                </a:lnTo>
                <a:lnTo>
                  <a:pt x="284597" y="111677"/>
                </a:lnTo>
                <a:lnTo>
                  <a:pt x="284597" y="90062"/>
                </a:lnTo>
                <a:close/>
                <a:moveTo>
                  <a:pt x="279121" y="133292"/>
                </a:moveTo>
                <a:lnTo>
                  <a:pt x="279121" y="154907"/>
                </a:lnTo>
                <a:lnTo>
                  <a:pt x="284597" y="154907"/>
                </a:lnTo>
                <a:lnTo>
                  <a:pt x="284597" y="133292"/>
                </a:lnTo>
                <a:close/>
                <a:moveTo>
                  <a:pt x="12969" y="186032"/>
                </a:moveTo>
                <a:lnTo>
                  <a:pt x="12969" y="191364"/>
                </a:lnTo>
                <a:lnTo>
                  <a:pt x="34584" y="191364"/>
                </a:lnTo>
                <a:lnTo>
                  <a:pt x="34584" y="186032"/>
                </a:lnTo>
                <a:close/>
                <a:moveTo>
                  <a:pt x="56199" y="186032"/>
                </a:moveTo>
                <a:lnTo>
                  <a:pt x="56199" y="191364"/>
                </a:lnTo>
                <a:lnTo>
                  <a:pt x="77814" y="191364"/>
                </a:lnTo>
                <a:lnTo>
                  <a:pt x="77814" y="186032"/>
                </a:lnTo>
                <a:close/>
                <a:moveTo>
                  <a:pt x="99429" y="186032"/>
                </a:moveTo>
                <a:lnTo>
                  <a:pt x="99429" y="191364"/>
                </a:lnTo>
                <a:lnTo>
                  <a:pt x="121044" y="191364"/>
                </a:lnTo>
                <a:lnTo>
                  <a:pt x="121044" y="186032"/>
                </a:lnTo>
                <a:close/>
                <a:moveTo>
                  <a:pt x="142659" y="186032"/>
                </a:moveTo>
                <a:lnTo>
                  <a:pt x="142659" y="191364"/>
                </a:lnTo>
                <a:lnTo>
                  <a:pt x="164274" y="191364"/>
                </a:lnTo>
                <a:lnTo>
                  <a:pt x="164274" y="186032"/>
                </a:lnTo>
                <a:close/>
                <a:moveTo>
                  <a:pt x="185889" y="186032"/>
                </a:moveTo>
                <a:lnTo>
                  <a:pt x="185889" y="191364"/>
                </a:lnTo>
                <a:lnTo>
                  <a:pt x="207504" y="191364"/>
                </a:lnTo>
                <a:lnTo>
                  <a:pt x="207504" y="186032"/>
                </a:lnTo>
                <a:close/>
                <a:moveTo>
                  <a:pt x="229119" y="186032"/>
                </a:moveTo>
                <a:lnTo>
                  <a:pt x="229119" y="191364"/>
                </a:lnTo>
                <a:lnTo>
                  <a:pt x="250734" y="191364"/>
                </a:lnTo>
                <a:lnTo>
                  <a:pt x="250734" y="186032"/>
                </a:lnTo>
                <a:close/>
                <a:moveTo>
                  <a:pt x="279121" y="176522"/>
                </a:moveTo>
                <a:lnTo>
                  <a:pt x="279121" y="186032"/>
                </a:lnTo>
                <a:lnTo>
                  <a:pt x="272349" y="186032"/>
                </a:lnTo>
                <a:lnTo>
                  <a:pt x="272349" y="191364"/>
                </a:lnTo>
                <a:lnTo>
                  <a:pt x="284597" y="191364"/>
                </a:lnTo>
                <a:lnTo>
                  <a:pt x="284597" y="17652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43" name="Google Shape;1643;p29"/>
          <p:cNvGrpSpPr/>
          <p:nvPr/>
        </p:nvGrpSpPr>
        <p:grpSpPr>
          <a:xfrm flipH="1">
            <a:off x="113300" y="4247423"/>
            <a:ext cx="685956" cy="685956"/>
            <a:chOff x="1190625" y="238125"/>
            <a:chExt cx="5084925" cy="5084925"/>
          </a:xfrm>
        </p:grpSpPr>
        <p:sp>
          <p:nvSpPr>
            <p:cNvPr id="1644" name="Google Shape;1644;p29"/>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9"/>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29"/>
          <p:cNvGrpSpPr/>
          <p:nvPr/>
        </p:nvGrpSpPr>
        <p:grpSpPr>
          <a:xfrm flipH="1">
            <a:off x="113298" y="388517"/>
            <a:ext cx="465867" cy="685711"/>
            <a:chOff x="2013550" y="240850"/>
            <a:chExt cx="3513325" cy="5171275"/>
          </a:xfrm>
        </p:grpSpPr>
        <p:sp>
          <p:nvSpPr>
            <p:cNvPr id="1647" name="Google Shape;1647;p29"/>
            <p:cNvSpPr/>
            <p:nvPr/>
          </p:nvSpPr>
          <p:spPr>
            <a:xfrm>
              <a:off x="2014475" y="5300075"/>
              <a:ext cx="3505875" cy="112050"/>
            </a:xfrm>
            <a:custGeom>
              <a:avLst/>
              <a:gdLst/>
              <a:ahLst/>
              <a:cxnLst/>
              <a:rect l="l" t="t" r="r" b="b"/>
              <a:pathLst>
                <a:path w="140235" h="4482" extrusionOk="0">
                  <a:moveTo>
                    <a:pt x="2922" y="1"/>
                  </a:moveTo>
                  <a:cubicBezTo>
                    <a:pt x="1" y="1"/>
                    <a:pt x="1" y="4482"/>
                    <a:pt x="2922" y="4482"/>
                  </a:cubicBezTo>
                  <a:cubicBezTo>
                    <a:pt x="3036" y="4482"/>
                    <a:pt x="3154" y="4475"/>
                    <a:pt x="3277" y="4461"/>
                  </a:cubicBezTo>
                  <a:lnTo>
                    <a:pt x="137493" y="4461"/>
                  </a:lnTo>
                  <a:cubicBezTo>
                    <a:pt x="140234" y="4330"/>
                    <a:pt x="140234" y="152"/>
                    <a:pt x="137493" y="22"/>
                  </a:cubicBezTo>
                  <a:lnTo>
                    <a:pt x="3277" y="22"/>
                  </a:lnTo>
                  <a:cubicBezTo>
                    <a:pt x="3154" y="8"/>
                    <a:pt x="3036" y="1"/>
                    <a:pt x="2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9"/>
            <p:cNvSpPr/>
            <p:nvPr/>
          </p:nvSpPr>
          <p:spPr>
            <a:xfrm>
              <a:off x="2013550" y="4911675"/>
              <a:ext cx="3506800" cy="115025"/>
            </a:xfrm>
            <a:custGeom>
              <a:avLst/>
              <a:gdLst/>
              <a:ahLst/>
              <a:cxnLst/>
              <a:rect l="l" t="t" r="r" b="b"/>
              <a:pathLst>
                <a:path w="140272" h="4601" extrusionOk="0">
                  <a:moveTo>
                    <a:pt x="2959" y="0"/>
                  </a:moveTo>
                  <a:cubicBezTo>
                    <a:pt x="1" y="0"/>
                    <a:pt x="38" y="4600"/>
                    <a:pt x="3072" y="4600"/>
                  </a:cubicBezTo>
                  <a:cubicBezTo>
                    <a:pt x="3150" y="4600"/>
                    <a:pt x="3231" y="4597"/>
                    <a:pt x="3314" y="4591"/>
                  </a:cubicBezTo>
                  <a:lnTo>
                    <a:pt x="137530" y="4591"/>
                  </a:lnTo>
                  <a:cubicBezTo>
                    <a:pt x="140271" y="4330"/>
                    <a:pt x="140271" y="152"/>
                    <a:pt x="137530" y="21"/>
                  </a:cubicBezTo>
                  <a:lnTo>
                    <a:pt x="3314" y="21"/>
                  </a:lnTo>
                  <a:cubicBezTo>
                    <a:pt x="3191" y="7"/>
                    <a:pt x="3073" y="0"/>
                    <a:pt x="2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9"/>
            <p:cNvSpPr/>
            <p:nvPr/>
          </p:nvSpPr>
          <p:spPr>
            <a:xfrm>
              <a:off x="2013600" y="4520250"/>
              <a:ext cx="3506750" cy="114775"/>
            </a:xfrm>
            <a:custGeom>
              <a:avLst/>
              <a:gdLst/>
              <a:ahLst/>
              <a:cxnLst/>
              <a:rect l="l" t="t" r="r" b="b"/>
              <a:pathLst>
                <a:path w="140270" h="4591" extrusionOk="0">
                  <a:moveTo>
                    <a:pt x="3064" y="1"/>
                  </a:moveTo>
                  <a:cubicBezTo>
                    <a:pt x="0" y="1"/>
                    <a:pt x="0" y="4590"/>
                    <a:pt x="3064" y="4590"/>
                  </a:cubicBezTo>
                  <a:cubicBezTo>
                    <a:pt x="3144" y="4590"/>
                    <a:pt x="3227" y="4587"/>
                    <a:pt x="3312" y="4580"/>
                  </a:cubicBezTo>
                  <a:lnTo>
                    <a:pt x="137528" y="4580"/>
                  </a:lnTo>
                  <a:cubicBezTo>
                    <a:pt x="140269" y="4319"/>
                    <a:pt x="140269" y="272"/>
                    <a:pt x="137528" y="11"/>
                  </a:cubicBezTo>
                  <a:lnTo>
                    <a:pt x="3312" y="11"/>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9"/>
            <p:cNvSpPr/>
            <p:nvPr/>
          </p:nvSpPr>
          <p:spPr>
            <a:xfrm>
              <a:off x="2013600" y="4131850"/>
              <a:ext cx="3506750" cy="114750"/>
            </a:xfrm>
            <a:custGeom>
              <a:avLst/>
              <a:gdLst/>
              <a:ahLst/>
              <a:cxnLst/>
              <a:rect l="l" t="t" r="r" b="b"/>
              <a:pathLst>
                <a:path w="140270" h="4590" extrusionOk="0">
                  <a:moveTo>
                    <a:pt x="3064" y="0"/>
                  </a:moveTo>
                  <a:cubicBezTo>
                    <a:pt x="0" y="0"/>
                    <a:pt x="0" y="4589"/>
                    <a:pt x="3064" y="4589"/>
                  </a:cubicBezTo>
                  <a:cubicBezTo>
                    <a:pt x="3144" y="4589"/>
                    <a:pt x="3227" y="4586"/>
                    <a:pt x="3312" y="4580"/>
                  </a:cubicBezTo>
                  <a:lnTo>
                    <a:pt x="137528" y="4580"/>
                  </a:lnTo>
                  <a:cubicBezTo>
                    <a:pt x="140269" y="4318"/>
                    <a:pt x="140269" y="271"/>
                    <a:pt x="137528" y="10"/>
                  </a:cubicBezTo>
                  <a:lnTo>
                    <a:pt x="3312" y="10"/>
                  </a:lnTo>
                  <a:cubicBezTo>
                    <a:pt x="3227" y="3"/>
                    <a:pt x="3144" y="0"/>
                    <a:pt x="3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9"/>
            <p:cNvSpPr/>
            <p:nvPr/>
          </p:nvSpPr>
          <p:spPr>
            <a:xfrm>
              <a:off x="2018050" y="3743675"/>
              <a:ext cx="3508825" cy="114250"/>
            </a:xfrm>
            <a:custGeom>
              <a:avLst/>
              <a:gdLst/>
              <a:ahLst/>
              <a:cxnLst/>
              <a:rect l="l" t="t" r="r" b="b"/>
              <a:pathLst>
                <a:path w="140353" h="4570" extrusionOk="0">
                  <a:moveTo>
                    <a:pt x="3134" y="0"/>
                  </a:moveTo>
                  <a:cubicBezTo>
                    <a:pt x="1" y="0"/>
                    <a:pt x="1" y="4570"/>
                    <a:pt x="3134" y="4570"/>
                  </a:cubicBezTo>
                  <a:lnTo>
                    <a:pt x="137350" y="4570"/>
                  </a:lnTo>
                  <a:cubicBezTo>
                    <a:pt x="140352" y="4570"/>
                    <a:pt x="140352" y="0"/>
                    <a:pt x="137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9"/>
            <p:cNvSpPr/>
            <p:nvPr/>
          </p:nvSpPr>
          <p:spPr>
            <a:xfrm>
              <a:off x="2013600" y="3351750"/>
              <a:ext cx="3506750" cy="114750"/>
            </a:xfrm>
            <a:custGeom>
              <a:avLst/>
              <a:gdLst/>
              <a:ahLst/>
              <a:cxnLst/>
              <a:rect l="l" t="t" r="r" b="b"/>
              <a:pathLst>
                <a:path w="140270" h="4590" extrusionOk="0">
                  <a:moveTo>
                    <a:pt x="3064" y="0"/>
                  </a:moveTo>
                  <a:cubicBezTo>
                    <a:pt x="0" y="0"/>
                    <a:pt x="0" y="4589"/>
                    <a:pt x="3064" y="4589"/>
                  </a:cubicBezTo>
                  <a:cubicBezTo>
                    <a:pt x="3144" y="4589"/>
                    <a:pt x="3227" y="4586"/>
                    <a:pt x="3312" y="4580"/>
                  </a:cubicBezTo>
                  <a:lnTo>
                    <a:pt x="137528" y="4580"/>
                  </a:lnTo>
                  <a:cubicBezTo>
                    <a:pt x="140269" y="4318"/>
                    <a:pt x="140269" y="271"/>
                    <a:pt x="137528" y="10"/>
                  </a:cubicBezTo>
                  <a:lnTo>
                    <a:pt x="3312" y="10"/>
                  </a:lnTo>
                  <a:cubicBezTo>
                    <a:pt x="3227" y="3"/>
                    <a:pt x="3144" y="0"/>
                    <a:pt x="3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9"/>
            <p:cNvSpPr/>
            <p:nvPr/>
          </p:nvSpPr>
          <p:spPr>
            <a:xfrm>
              <a:off x="2013600" y="2963325"/>
              <a:ext cx="3506750" cy="114750"/>
            </a:xfrm>
            <a:custGeom>
              <a:avLst/>
              <a:gdLst/>
              <a:ahLst/>
              <a:cxnLst/>
              <a:rect l="l" t="t" r="r" b="b"/>
              <a:pathLst>
                <a:path w="140270" h="4590" extrusionOk="0">
                  <a:moveTo>
                    <a:pt x="3064" y="1"/>
                  </a:moveTo>
                  <a:cubicBezTo>
                    <a:pt x="0" y="1"/>
                    <a:pt x="0" y="4590"/>
                    <a:pt x="3064" y="4590"/>
                  </a:cubicBezTo>
                  <a:cubicBezTo>
                    <a:pt x="3144" y="4590"/>
                    <a:pt x="3227" y="4586"/>
                    <a:pt x="3312" y="4580"/>
                  </a:cubicBezTo>
                  <a:lnTo>
                    <a:pt x="137528" y="4580"/>
                  </a:lnTo>
                  <a:cubicBezTo>
                    <a:pt x="140269" y="4319"/>
                    <a:pt x="140269" y="271"/>
                    <a:pt x="137528" y="10"/>
                  </a:cubicBezTo>
                  <a:lnTo>
                    <a:pt x="3312" y="10"/>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9"/>
            <p:cNvSpPr/>
            <p:nvPr/>
          </p:nvSpPr>
          <p:spPr>
            <a:xfrm>
              <a:off x="2018050" y="2575150"/>
              <a:ext cx="3508825" cy="114275"/>
            </a:xfrm>
            <a:custGeom>
              <a:avLst/>
              <a:gdLst/>
              <a:ahLst/>
              <a:cxnLst/>
              <a:rect l="l" t="t" r="r" b="b"/>
              <a:pathLst>
                <a:path w="140353" h="4571" extrusionOk="0">
                  <a:moveTo>
                    <a:pt x="3134" y="0"/>
                  </a:moveTo>
                  <a:cubicBezTo>
                    <a:pt x="1" y="0"/>
                    <a:pt x="1" y="4570"/>
                    <a:pt x="3134" y="4570"/>
                  </a:cubicBezTo>
                  <a:lnTo>
                    <a:pt x="137350" y="4570"/>
                  </a:lnTo>
                  <a:cubicBezTo>
                    <a:pt x="140352" y="4570"/>
                    <a:pt x="140352" y="0"/>
                    <a:pt x="137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9"/>
            <p:cNvSpPr/>
            <p:nvPr/>
          </p:nvSpPr>
          <p:spPr>
            <a:xfrm>
              <a:off x="2013550" y="2183225"/>
              <a:ext cx="3506800" cy="115025"/>
            </a:xfrm>
            <a:custGeom>
              <a:avLst/>
              <a:gdLst/>
              <a:ahLst/>
              <a:cxnLst/>
              <a:rect l="l" t="t" r="r" b="b"/>
              <a:pathLst>
                <a:path w="140272" h="4601" extrusionOk="0">
                  <a:moveTo>
                    <a:pt x="3072" y="1"/>
                  </a:moveTo>
                  <a:cubicBezTo>
                    <a:pt x="38" y="1"/>
                    <a:pt x="1" y="4601"/>
                    <a:pt x="2959" y="4601"/>
                  </a:cubicBezTo>
                  <a:cubicBezTo>
                    <a:pt x="3073" y="4601"/>
                    <a:pt x="3191" y="4594"/>
                    <a:pt x="3314" y="4580"/>
                  </a:cubicBezTo>
                  <a:lnTo>
                    <a:pt x="137530" y="4580"/>
                  </a:lnTo>
                  <a:cubicBezTo>
                    <a:pt x="140271" y="4449"/>
                    <a:pt x="140271" y="271"/>
                    <a:pt x="137530" y="10"/>
                  </a:cubicBezTo>
                  <a:lnTo>
                    <a:pt x="3314" y="10"/>
                  </a:lnTo>
                  <a:cubicBezTo>
                    <a:pt x="3231" y="4"/>
                    <a:pt x="3150"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9"/>
            <p:cNvSpPr/>
            <p:nvPr/>
          </p:nvSpPr>
          <p:spPr>
            <a:xfrm>
              <a:off x="2013600" y="1794800"/>
              <a:ext cx="3506750" cy="114750"/>
            </a:xfrm>
            <a:custGeom>
              <a:avLst/>
              <a:gdLst/>
              <a:ahLst/>
              <a:cxnLst/>
              <a:rect l="l" t="t" r="r" b="b"/>
              <a:pathLst>
                <a:path w="140270" h="4590" extrusionOk="0">
                  <a:moveTo>
                    <a:pt x="3064" y="1"/>
                  </a:moveTo>
                  <a:cubicBezTo>
                    <a:pt x="0" y="1"/>
                    <a:pt x="0" y="4590"/>
                    <a:pt x="3064" y="4590"/>
                  </a:cubicBezTo>
                  <a:cubicBezTo>
                    <a:pt x="3144" y="4590"/>
                    <a:pt x="3227" y="4587"/>
                    <a:pt x="3312" y="4580"/>
                  </a:cubicBezTo>
                  <a:lnTo>
                    <a:pt x="137528" y="4580"/>
                  </a:lnTo>
                  <a:cubicBezTo>
                    <a:pt x="140269" y="4319"/>
                    <a:pt x="140269" y="272"/>
                    <a:pt x="137528" y="10"/>
                  </a:cubicBezTo>
                  <a:lnTo>
                    <a:pt x="3312" y="10"/>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9"/>
            <p:cNvSpPr/>
            <p:nvPr/>
          </p:nvSpPr>
          <p:spPr>
            <a:xfrm>
              <a:off x="2013600" y="1406400"/>
              <a:ext cx="3506750" cy="114750"/>
            </a:xfrm>
            <a:custGeom>
              <a:avLst/>
              <a:gdLst/>
              <a:ahLst/>
              <a:cxnLst/>
              <a:rect l="l" t="t" r="r" b="b"/>
              <a:pathLst>
                <a:path w="140270" h="4590" extrusionOk="0">
                  <a:moveTo>
                    <a:pt x="3064" y="0"/>
                  </a:moveTo>
                  <a:cubicBezTo>
                    <a:pt x="0" y="0"/>
                    <a:pt x="0" y="4589"/>
                    <a:pt x="3064" y="4589"/>
                  </a:cubicBezTo>
                  <a:cubicBezTo>
                    <a:pt x="3144" y="4589"/>
                    <a:pt x="3227" y="4586"/>
                    <a:pt x="3312" y="4579"/>
                  </a:cubicBezTo>
                  <a:lnTo>
                    <a:pt x="137528" y="4579"/>
                  </a:lnTo>
                  <a:cubicBezTo>
                    <a:pt x="140269" y="4318"/>
                    <a:pt x="140269" y="271"/>
                    <a:pt x="137528" y="10"/>
                  </a:cubicBezTo>
                  <a:lnTo>
                    <a:pt x="3312" y="10"/>
                  </a:lnTo>
                  <a:cubicBezTo>
                    <a:pt x="3227" y="3"/>
                    <a:pt x="3144" y="0"/>
                    <a:pt x="3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9"/>
            <p:cNvSpPr/>
            <p:nvPr/>
          </p:nvSpPr>
          <p:spPr>
            <a:xfrm>
              <a:off x="2013600" y="1014700"/>
              <a:ext cx="3506750" cy="114750"/>
            </a:xfrm>
            <a:custGeom>
              <a:avLst/>
              <a:gdLst/>
              <a:ahLst/>
              <a:cxnLst/>
              <a:rect l="l" t="t" r="r" b="b"/>
              <a:pathLst>
                <a:path w="140270" h="4590" extrusionOk="0">
                  <a:moveTo>
                    <a:pt x="3064" y="1"/>
                  </a:moveTo>
                  <a:cubicBezTo>
                    <a:pt x="0" y="1"/>
                    <a:pt x="0" y="4590"/>
                    <a:pt x="3064" y="4590"/>
                  </a:cubicBezTo>
                  <a:cubicBezTo>
                    <a:pt x="3144" y="4590"/>
                    <a:pt x="3227" y="4587"/>
                    <a:pt x="3312" y="4580"/>
                  </a:cubicBezTo>
                  <a:lnTo>
                    <a:pt x="137528" y="4580"/>
                  </a:lnTo>
                  <a:cubicBezTo>
                    <a:pt x="140269" y="4319"/>
                    <a:pt x="140269" y="272"/>
                    <a:pt x="137528" y="10"/>
                  </a:cubicBezTo>
                  <a:lnTo>
                    <a:pt x="3312" y="10"/>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9"/>
            <p:cNvSpPr/>
            <p:nvPr/>
          </p:nvSpPr>
          <p:spPr>
            <a:xfrm>
              <a:off x="2018050" y="626525"/>
              <a:ext cx="3508825" cy="114275"/>
            </a:xfrm>
            <a:custGeom>
              <a:avLst/>
              <a:gdLst/>
              <a:ahLst/>
              <a:cxnLst/>
              <a:rect l="l" t="t" r="r" b="b"/>
              <a:pathLst>
                <a:path w="140353" h="4571" extrusionOk="0">
                  <a:moveTo>
                    <a:pt x="3134" y="1"/>
                  </a:moveTo>
                  <a:cubicBezTo>
                    <a:pt x="1" y="1"/>
                    <a:pt x="1" y="4570"/>
                    <a:pt x="3134" y="4570"/>
                  </a:cubicBezTo>
                  <a:lnTo>
                    <a:pt x="137350" y="4570"/>
                  </a:lnTo>
                  <a:cubicBezTo>
                    <a:pt x="140352" y="4570"/>
                    <a:pt x="140352" y="1"/>
                    <a:pt x="137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9"/>
            <p:cNvSpPr/>
            <p:nvPr/>
          </p:nvSpPr>
          <p:spPr>
            <a:xfrm>
              <a:off x="2014475" y="240850"/>
              <a:ext cx="3505875" cy="112050"/>
            </a:xfrm>
            <a:custGeom>
              <a:avLst/>
              <a:gdLst/>
              <a:ahLst/>
              <a:cxnLst/>
              <a:rect l="l" t="t" r="r" b="b"/>
              <a:pathLst>
                <a:path w="140235" h="4482" extrusionOk="0">
                  <a:moveTo>
                    <a:pt x="2922" y="1"/>
                  </a:moveTo>
                  <a:cubicBezTo>
                    <a:pt x="1" y="1"/>
                    <a:pt x="1" y="4482"/>
                    <a:pt x="2922" y="4482"/>
                  </a:cubicBezTo>
                  <a:cubicBezTo>
                    <a:pt x="3036" y="4482"/>
                    <a:pt x="3154" y="4475"/>
                    <a:pt x="3277" y="4461"/>
                  </a:cubicBezTo>
                  <a:lnTo>
                    <a:pt x="137493" y="4461"/>
                  </a:lnTo>
                  <a:cubicBezTo>
                    <a:pt x="140234" y="4330"/>
                    <a:pt x="140234" y="152"/>
                    <a:pt x="137493" y="22"/>
                  </a:cubicBezTo>
                  <a:lnTo>
                    <a:pt x="3277" y="22"/>
                  </a:lnTo>
                  <a:cubicBezTo>
                    <a:pt x="3154" y="7"/>
                    <a:pt x="3036" y="1"/>
                    <a:pt x="2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 name="Google Shape;1661;p29"/>
          <p:cNvGrpSpPr/>
          <p:nvPr/>
        </p:nvGrpSpPr>
        <p:grpSpPr>
          <a:xfrm rot="5400000" flipH="1">
            <a:off x="7353356" y="2663466"/>
            <a:ext cx="2682209" cy="394404"/>
            <a:chOff x="238125" y="2302800"/>
            <a:chExt cx="6995850" cy="1028700"/>
          </a:xfrm>
        </p:grpSpPr>
        <p:sp>
          <p:nvSpPr>
            <p:cNvPr id="1662" name="Google Shape;1662;p29"/>
            <p:cNvSpPr/>
            <p:nvPr/>
          </p:nvSpPr>
          <p:spPr>
            <a:xfrm>
              <a:off x="6353175" y="2302800"/>
              <a:ext cx="880800" cy="1028700"/>
            </a:xfrm>
            <a:custGeom>
              <a:avLst/>
              <a:gdLst/>
              <a:ahLst/>
              <a:cxnLst/>
              <a:rect l="l" t="t" r="r" b="b"/>
              <a:pathLst>
                <a:path w="35232" h="41148" extrusionOk="0">
                  <a:moveTo>
                    <a:pt x="20977" y="0"/>
                  </a:moveTo>
                  <a:lnTo>
                    <a:pt x="0" y="20977"/>
                  </a:lnTo>
                  <a:lnTo>
                    <a:pt x="20036" y="41148"/>
                  </a:lnTo>
                  <a:lnTo>
                    <a:pt x="34424" y="41148"/>
                  </a:lnTo>
                  <a:lnTo>
                    <a:pt x="14254" y="20977"/>
                  </a:lnTo>
                  <a:lnTo>
                    <a:pt x="352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9"/>
            <p:cNvSpPr/>
            <p:nvPr/>
          </p:nvSpPr>
          <p:spPr>
            <a:xfrm>
              <a:off x="5479100" y="2302800"/>
              <a:ext cx="884175" cy="1028700"/>
            </a:xfrm>
            <a:custGeom>
              <a:avLst/>
              <a:gdLst/>
              <a:ahLst/>
              <a:cxnLst/>
              <a:rect l="l" t="t" r="r" b="b"/>
              <a:pathLst>
                <a:path w="35367" h="41148" extrusionOk="0">
                  <a:moveTo>
                    <a:pt x="21113" y="0"/>
                  </a:moveTo>
                  <a:lnTo>
                    <a:pt x="1" y="20977"/>
                  </a:lnTo>
                  <a:lnTo>
                    <a:pt x="20171" y="41148"/>
                  </a:lnTo>
                  <a:lnTo>
                    <a:pt x="34425" y="41148"/>
                  </a:lnTo>
                  <a:lnTo>
                    <a:pt x="14255" y="20977"/>
                  </a:lnTo>
                  <a:lnTo>
                    <a:pt x="353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9"/>
            <p:cNvSpPr/>
            <p:nvPr/>
          </p:nvSpPr>
          <p:spPr>
            <a:xfrm>
              <a:off x="4608400" y="2302800"/>
              <a:ext cx="880825" cy="1028700"/>
            </a:xfrm>
            <a:custGeom>
              <a:avLst/>
              <a:gdLst/>
              <a:ahLst/>
              <a:cxnLst/>
              <a:rect l="l" t="t" r="r" b="b"/>
              <a:pathLst>
                <a:path w="35233" h="41148" extrusionOk="0">
                  <a:moveTo>
                    <a:pt x="20978" y="0"/>
                  </a:moveTo>
                  <a:lnTo>
                    <a:pt x="1" y="20977"/>
                  </a:lnTo>
                  <a:lnTo>
                    <a:pt x="20171" y="41148"/>
                  </a:lnTo>
                  <a:lnTo>
                    <a:pt x="34425" y="41148"/>
                  </a:lnTo>
                  <a:lnTo>
                    <a:pt x="14255" y="20977"/>
                  </a:lnTo>
                  <a:lnTo>
                    <a:pt x="352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9"/>
            <p:cNvSpPr/>
            <p:nvPr/>
          </p:nvSpPr>
          <p:spPr>
            <a:xfrm>
              <a:off x="3737700" y="2302800"/>
              <a:ext cx="880825" cy="1028700"/>
            </a:xfrm>
            <a:custGeom>
              <a:avLst/>
              <a:gdLst/>
              <a:ahLst/>
              <a:cxnLst/>
              <a:rect l="l" t="t" r="r" b="b"/>
              <a:pathLst>
                <a:path w="35233" h="41148" extrusionOk="0">
                  <a:moveTo>
                    <a:pt x="20978" y="0"/>
                  </a:moveTo>
                  <a:lnTo>
                    <a:pt x="1" y="20977"/>
                  </a:lnTo>
                  <a:lnTo>
                    <a:pt x="20037" y="41148"/>
                  </a:lnTo>
                  <a:lnTo>
                    <a:pt x="34425" y="41148"/>
                  </a:lnTo>
                  <a:lnTo>
                    <a:pt x="14255" y="20977"/>
                  </a:lnTo>
                  <a:lnTo>
                    <a:pt x="352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9"/>
            <p:cNvSpPr/>
            <p:nvPr/>
          </p:nvSpPr>
          <p:spPr>
            <a:xfrm>
              <a:off x="2853575" y="2302800"/>
              <a:ext cx="884150" cy="1028700"/>
            </a:xfrm>
            <a:custGeom>
              <a:avLst/>
              <a:gdLst/>
              <a:ahLst/>
              <a:cxnLst/>
              <a:rect l="l" t="t" r="r" b="b"/>
              <a:pathLst>
                <a:path w="35366" h="41148" extrusionOk="0">
                  <a:moveTo>
                    <a:pt x="21112" y="0"/>
                  </a:moveTo>
                  <a:lnTo>
                    <a:pt x="0" y="20977"/>
                  </a:lnTo>
                  <a:lnTo>
                    <a:pt x="20171" y="41148"/>
                  </a:lnTo>
                  <a:lnTo>
                    <a:pt x="34425" y="41148"/>
                  </a:lnTo>
                  <a:lnTo>
                    <a:pt x="14254" y="20977"/>
                  </a:lnTo>
                  <a:lnTo>
                    <a:pt x="353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9"/>
            <p:cNvSpPr/>
            <p:nvPr/>
          </p:nvSpPr>
          <p:spPr>
            <a:xfrm>
              <a:off x="1982875" y="2302800"/>
              <a:ext cx="880800" cy="1028700"/>
            </a:xfrm>
            <a:custGeom>
              <a:avLst/>
              <a:gdLst/>
              <a:ahLst/>
              <a:cxnLst/>
              <a:rect l="l" t="t" r="r" b="b"/>
              <a:pathLst>
                <a:path w="35232" h="41148" extrusionOk="0">
                  <a:moveTo>
                    <a:pt x="20978" y="0"/>
                  </a:moveTo>
                  <a:lnTo>
                    <a:pt x="0" y="20977"/>
                  </a:lnTo>
                  <a:lnTo>
                    <a:pt x="20171" y="41148"/>
                  </a:lnTo>
                  <a:lnTo>
                    <a:pt x="34425" y="41148"/>
                  </a:lnTo>
                  <a:lnTo>
                    <a:pt x="14254" y="20977"/>
                  </a:lnTo>
                  <a:lnTo>
                    <a:pt x="352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9"/>
            <p:cNvSpPr/>
            <p:nvPr/>
          </p:nvSpPr>
          <p:spPr>
            <a:xfrm>
              <a:off x="1108800" y="2302800"/>
              <a:ext cx="884175" cy="1028700"/>
            </a:xfrm>
            <a:custGeom>
              <a:avLst/>
              <a:gdLst/>
              <a:ahLst/>
              <a:cxnLst/>
              <a:rect l="l" t="t" r="r" b="b"/>
              <a:pathLst>
                <a:path w="35367" h="41148" extrusionOk="0">
                  <a:moveTo>
                    <a:pt x="21113" y="0"/>
                  </a:moveTo>
                  <a:lnTo>
                    <a:pt x="1" y="20977"/>
                  </a:lnTo>
                  <a:lnTo>
                    <a:pt x="20171" y="41148"/>
                  </a:lnTo>
                  <a:lnTo>
                    <a:pt x="34425" y="41148"/>
                  </a:lnTo>
                  <a:lnTo>
                    <a:pt x="14255" y="20977"/>
                  </a:lnTo>
                  <a:lnTo>
                    <a:pt x="353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9"/>
            <p:cNvSpPr/>
            <p:nvPr/>
          </p:nvSpPr>
          <p:spPr>
            <a:xfrm>
              <a:off x="238125" y="2302800"/>
              <a:ext cx="880800" cy="1028700"/>
            </a:xfrm>
            <a:custGeom>
              <a:avLst/>
              <a:gdLst/>
              <a:ahLst/>
              <a:cxnLst/>
              <a:rect l="l" t="t" r="r" b="b"/>
              <a:pathLst>
                <a:path w="35232" h="41148" extrusionOk="0">
                  <a:moveTo>
                    <a:pt x="20977" y="0"/>
                  </a:moveTo>
                  <a:lnTo>
                    <a:pt x="0" y="20977"/>
                  </a:lnTo>
                  <a:lnTo>
                    <a:pt x="20171" y="41148"/>
                  </a:lnTo>
                  <a:lnTo>
                    <a:pt x="34424" y="41148"/>
                  </a:lnTo>
                  <a:lnTo>
                    <a:pt x="14254" y="20977"/>
                  </a:lnTo>
                  <a:lnTo>
                    <a:pt x="352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0" name="Google Shape;1670;p29"/>
          <p:cNvSpPr/>
          <p:nvPr/>
        </p:nvSpPr>
        <p:spPr>
          <a:xfrm>
            <a:off x="6496624" y="200101"/>
            <a:ext cx="594155" cy="686036"/>
          </a:xfrm>
          <a:custGeom>
            <a:avLst/>
            <a:gdLst/>
            <a:ahLst/>
            <a:cxnLst/>
            <a:rect l="l" t="t" r="r" b="b"/>
            <a:pathLst>
              <a:path w="181283" h="209317" extrusionOk="0">
                <a:moveTo>
                  <a:pt x="10279" y="17755"/>
                </a:moveTo>
                <a:lnTo>
                  <a:pt x="160724" y="104658"/>
                </a:lnTo>
                <a:lnTo>
                  <a:pt x="10279" y="191562"/>
                </a:lnTo>
                <a:lnTo>
                  <a:pt x="10279" y="17755"/>
                </a:lnTo>
                <a:close/>
                <a:moveTo>
                  <a:pt x="0" y="0"/>
                </a:moveTo>
                <a:lnTo>
                  <a:pt x="0" y="209316"/>
                </a:lnTo>
                <a:lnTo>
                  <a:pt x="181282" y="10465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9"/>
          <p:cNvSpPr/>
          <p:nvPr/>
        </p:nvSpPr>
        <p:spPr>
          <a:xfrm flipH="1">
            <a:off x="5907946" y="4247426"/>
            <a:ext cx="853880" cy="821444"/>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2">
  <p:cSld name="CUSTOM_9">
    <p:spTree>
      <p:nvGrpSpPr>
        <p:cNvPr id="1" name="Shape 1672"/>
        <p:cNvGrpSpPr/>
        <p:nvPr/>
      </p:nvGrpSpPr>
      <p:grpSpPr>
        <a:xfrm>
          <a:off x="0" y="0"/>
          <a:ext cx="0" cy="0"/>
          <a:chOff x="0" y="0"/>
          <a:chExt cx="0" cy="0"/>
        </a:xfrm>
      </p:grpSpPr>
      <p:sp>
        <p:nvSpPr>
          <p:cNvPr id="1673" name="Google Shape;1673;p30"/>
          <p:cNvSpPr txBox="1">
            <a:spLocks noGrp="1"/>
          </p:cNvSpPr>
          <p:nvPr>
            <p:ph type="subTitle" idx="1"/>
          </p:nvPr>
        </p:nvSpPr>
        <p:spPr>
          <a:xfrm>
            <a:off x="2667900" y="1793100"/>
            <a:ext cx="3808200" cy="1557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674" name="Google Shape;1674;p30"/>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75" name="Google Shape;1675;p30"/>
          <p:cNvSpPr/>
          <p:nvPr/>
        </p:nvSpPr>
        <p:spPr>
          <a:xfrm>
            <a:off x="6390163" y="-459525"/>
            <a:ext cx="3402000" cy="1991400"/>
          </a:xfrm>
          <a:prstGeom prst="rect">
            <a:avLst/>
          </a:prstGeom>
          <a:noFill/>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6" name="Google Shape;1676;p30"/>
          <p:cNvGrpSpPr/>
          <p:nvPr/>
        </p:nvGrpSpPr>
        <p:grpSpPr>
          <a:xfrm>
            <a:off x="656672" y="1988079"/>
            <a:ext cx="858417" cy="858417"/>
            <a:chOff x="1190625" y="238125"/>
            <a:chExt cx="4732175" cy="4732175"/>
          </a:xfrm>
        </p:grpSpPr>
        <p:sp>
          <p:nvSpPr>
            <p:cNvPr id="1677" name="Google Shape;1677;p30"/>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30"/>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30"/>
          <p:cNvGrpSpPr/>
          <p:nvPr/>
        </p:nvGrpSpPr>
        <p:grpSpPr>
          <a:xfrm>
            <a:off x="1650639" y="4337571"/>
            <a:ext cx="2272108" cy="1610374"/>
            <a:chOff x="238125" y="328675"/>
            <a:chExt cx="7087050" cy="5023000"/>
          </a:xfrm>
        </p:grpSpPr>
        <p:sp>
          <p:nvSpPr>
            <p:cNvPr id="1680" name="Google Shape;1680;p30"/>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30"/>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30"/>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30"/>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 name="Google Shape;1684;p30"/>
          <p:cNvGrpSpPr/>
          <p:nvPr/>
        </p:nvGrpSpPr>
        <p:grpSpPr>
          <a:xfrm rot="-5400000">
            <a:off x="7093913" y="3638067"/>
            <a:ext cx="586982" cy="1919646"/>
            <a:chOff x="2991950" y="238125"/>
            <a:chExt cx="1589875" cy="5199475"/>
          </a:xfrm>
        </p:grpSpPr>
        <p:sp>
          <p:nvSpPr>
            <p:cNvPr id="1685" name="Google Shape;1685;p30"/>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30"/>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30"/>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30"/>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30"/>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30"/>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30"/>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 name="Google Shape;1692;p30"/>
          <p:cNvGrpSpPr/>
          <p:nvPr/>
        </p:nvGrpSpPr>
        <p:grpSpPr>
          <a:xfrm>
            <a:off x="7505518" y="2637437"/>
            <a:ext cx="1038172" cy="712975"/>
            <a:chOff x="238125" y="409275"/>
            <a:chExt cx="6953600" cy="4775450"/>
          </a:xfrm>
        </p:grpSpPr>
        <p:sp>
          <p:nvSpPr>
            <p:cNvPr id="1693" name="Google Shape;1693;p30"/>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30"/>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30"/>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 name="Google Shape;1696;p30"/>
          <p:cNvGrpSpPr/>
          <p:nvPr/>
        </p:nvGrpSpPr>
        <p:grpSpPr>
          <a:xfrm rot="5400000">
            <a:off x="-497103" y="3911654"/>
            <a:ext cx="1931310" cy="653997"/>
            <a:chOff x="238125" y="1669400"/>
            <a:chExt cx="6987375" cy="2366125"/>
          </a:xfrm>
        </p:grpSpPr>
        <p:sp>
          <p:nvSpPr>
            <p:cNvPr id="1697" name="Google Shape;1697;p30"/>
            <p:cNvSpPr/>
            <p:nvPr/>
          </p:nvSpPr>
          <p:spPr>
            <a:xfrm>
              <a:off x="238125" y="1669400"/>
              <a:ext cx="6987375" cy="645775"/>
            </a:xfrm>
            <a:custGeom>
              <a:avLst/>
              <a:gdLst/>
              <a:ahLst/>
              <a:cxnLst/>
              <a:rect l="l" t="t" r="r" b="b"/>
              <a:pathLst>
                <a:path w="279495" h="25831" extrusionOk="0">
                  <a:moveTo>
                    <a:pt x="77290" y="0"/>
                  </a:moveTo>
                  <a:lnTo>
                    <a:pt x="36728" y="20180"/>
                  </a:lnTo>
                  <a:lnTo>
                    <a:pt x="0" y="1816"/>
                  </a:lnTo>
                  <a:lnTo>
                    <a:pt x="0" y="7467"/>
                  </a:lnTo>
                  <a:lnTo>
                    <a:pt x="36728" y="25830"/>
                  </a:lnTo>
                  <a:lnTo>
                    <a:pt x="77290" y="5650"/>
                  </a:lnTo>
                  <a:lnTo>
                    <a:pt x="117852" y="25830"/>
                  </a:lnTo>
                  <a:lnTo>
                    <a:pt x="158414" y="5650"/>
                  </a:lnTo>
                  <a:lnTo>
                    <a:pt x="198976" y="25830"/>
                  </a:lnTo>
                  <a:lnTo>
                    <a:pt x="239538" y="5650"/>
                  </a:lnTo>
                  <a:lnTo>
                    <a:pt x="279494" y="25629"/>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30"/>
            <p:cNvSpPr/>
            <p:nvPr/>
          </p:nvSpPr>
          <p:spPr>
            <a:xfrm>
              <a:off x="238125" y="2244525"/>
              <a:ext cx="6987375" cy="645775"/>
            </a:xfrm>
            <a:custGeom>
              <a:avLst/>
              <a:gdLst/>
              <a:ahLst/>
              <a:cxnLst/>
              <a:rect l="l" t="t" r="r" b="b"/>
              <a:pathLst>
                <a:path w="279495" h="25831" extrusionOk="0">
                  <a:moveTo>
                    <a:pt x="77290" y="0"/>
                  </a:moveTo>
                  <a:lnTo>
                    <a:pt x="36728" y="20180"/>
                  </a:lnTo>
                  <a:lnTo>
                    <a:pt x="0" y="1816"/>
                  </a:lnTo>
                  <a:lnTo>
                    <a:pt x="0" y="7467"/>
                  </a:lnTo>
                  <a:lnTo>
                    <a:pt x="36728" y="25831"/>
                  </a:lnTo>
                  <a:lnTo>
                    <a:pt x="77290" y="5651"/>
                  </a:lnTo>
                  <a:lnTo>
                    <a:pt x="117852" y="25831"/>
                  </a:lnTo>
                  <a:lnTo>
                    <a:pt x="158414" y="5651"/>
                  </a:lnTo>
                  <a:lnTo>
                    <a:pt x="198976" y="25831"/>
                  </a:lnTo>
                  <a:lnTo>
                    <a:pt x="239538" y="5651"/>
                  </a:lnTo>
                  <a:lnTo>
                    <a:pt x="279494" y="25427"/>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30"/>
            <p:cNvSpPr/>
            <p:nvPr/>
          </p:nvSpPr>
          <p:spPr>
            <a:xfrm>
              <a:off x="238125" y="2814600"/>
              <a:ext cx="6987375" cy="645800"/>
            </a:xfrm>
            <a:custGeom>
              <a:avLst/>
              <a:gdLst/>
              <a:ahLst/>
              <a:cxnLst/>
              <a:rect l="l" t="t" r="r" b="b"/>
              <a:pathLst>
                <a:path w="279495" h="25832" extrusionOk="0">
                  <a:moveTo>
                    <a:pt x="77290" y="1"/>
                  </a:moveTo>
                  <a:lnTo>
                    <a:pt x="36728" y="20181"/>
                  </a:lnTo>
                  <a:lnTo>
                    <a:pt x="0" y="2019"/>
                  </a:lnTo>
                  <a:lnTo>
                    <a:pt x="0" y="7669"/>
                  </a:lnTo>
                  <a:lnTo>
                    <a:pt x="36728" y="25831"/>
                  </a:lnTo>
                  <a:lnTo>
                    <a:pt x="77290" y="5651"/>
                  </a:lnTo>
                  <a:lnTo>
                    <a:pt x="117852" y="25831"/>
                  </a:lnTo>
                  <a:lnTo>
                    <a:pt x="158414" y="5651"/>
                  </a:lnTo>
                  <a:lnTo>
                    <a:pt x="198976" y="25831"/>
                  </a:lnTo>
                  <a:lnTo>
                    <a:pt x="239538" y="5651"/>
                  </a:lnTo>
                  <a:lnTo>
                    <a:pt x="279494" y="25629"/>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30"/>
            <p:cNvSpPr/>
            <p:nvPr/>
          </p:nvSpPr>
          <p:spPr>
            <a:xfrm>
              <a:off x="238125" y="3389725"/>
              <a:ext cx="6987375" cy="645800"/>
            </a:xfrm>
            <a:custGeom>
              <a:avLst/>
              <a:gdLst/>
              <a:ahLst/>
              <a:cxnLst/>
              <a:rect l="l" t="t" r="r" b="b"/>
              <a:pathLst>
                <a:path w="279495" h="25832" extrusionOk="0">
                  <a:moveTo>
                    <a:pt x="77290" y="1"/>
                  </a:moveTo>
                  <a:lnTo>
                    <a:pt x="36728" y="20181"/>
                  </a:lnTo>
                  <a:lnTo>
                    <a:pt x="0" y="1817"/>
                  </a:lnTo>
                  <a:lnTo>
                    <a:pt x="0" y="7468"/>
                  </a:lnTo>
                  <a:lnTo>
                    <a:pt x="36728" y="25831"/>
                  </a:lnTo>
                  <a:lnTo>
                    <a:pt x="77290" y="5651"/>
                  </a:lnTo>
                  <a:lnTo>
                    <a:pt x="117852" y="25831"/>
                  </a:lnTo>
                  <a:lnTo>
                    <a:pt x="158414" y="5651"/>
                  </a:lnTo>
                  <a:lnTo>
                    <a:pt x="198976" y="25831"/>
                  </a:lnTo>
                  <a:lnTo>
                    <a:pt x="239538" y="5651"/>
                  </a:lnTo>
                  <a:lnTo>
                    <a:pt x="279494" y="25630"/>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1" name="Google Shape;1701;p30"/>
          <p:cNvSpPr/>
          <p:nvPr/>
        </p:nvSpPr>
        <p:spPr>
          <a:xfrm>
            <a:off x="4370850" y="4127701"/>
            <a:ext cx="853880" cy="821444"/>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30"/>
          <p:cNvSpPr/>
          <p:nvPr/>
        </p:nvSpPr>
        <p:spPr>
          <a:xfrm>
            <a:off x="7156375" y="167825"/>
            <a:ext cx="858300" cy="11271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1703"/>
        <p:cNvGrpSpPr/>
        <p:nvPr/>
      </p:nvGrpSpPr>
      <p:grpSpPr>
        <a:xfrm>
          <a:off x="0" y="0"/>
          <a:ext cx="0" cy="0"/>
          <a:chOff x="0" y="0"/>
          <a:chExt cx="0" cy="0"/>
        </a:xfrm>
      </p:grpSpPr>
      <p:sp>
        <p:nvSpPr>
          <p:cNvPr id="1704" name="Google Shape;1704;p31"/>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05" name="Google Shape;1705;p31"/>
          <p:cNvSpPr txBox="1">
            <a:spLocks noGrp="1"/>
          </p:cNvSpPr>
          <p:nvPr>
            <p:ph type="body" idx="1"/>
          </p:nvPr>
        </p:nvSpPr>
        <p:spPr>
          <a:xfrm>
            <a:off x="1651200" y="1529250"/>
            <a:ext cx="2920800" cy="2616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AutoNum type="arabicPeriod"/>
              <a:defRPr sz="1400"/>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1600"/>
              </a:spcBef>
              <a:spcAft>
                <a:spcPts val="0"/>
              </a:spcAft>
              <a:buSzPts val="1400"/>
              <a:buAutoNum type="romanLcPeriod"/>
              <a:defRPr/>
            </a:lvl3pPr>
            <a:lvl4pPr marL="1828800" lvl="3" indent="-317500" rtl="0">
              <a:lnSpc>
                <a:spcPct val="115000"/>
              </a:lnSpc>
              <a:spcBef>
                <a:spcPts val="1600"/>
              </a:spcBef>
              <a:spcAft>
                <a:spcPts val="0"/>
              </a:spcAft>
              <a:buSzPts val="1400"/>
              <a:buAutoNum type="arabicPeriod"/>
              <a:defRPr/>
            </a:lvl4pPr>
            <a:lvl5pPr marL="2286000" lvl="4" indent="-317500" rtl="0">
              <a:lnSpc>
                <a:spcPct val="115000"/>
              </a:lnSpc>
              <a:spcBef>
                <a:spcPts val="1600"/>
              </a:spcBef>
              <a:spcAft>
                <a:spcPts val="0"/>
              </a:spcAft>
              <a:buSzPts val="1400"/>
              <a:buAutoNum type="alphaLcPeriod"/>
              <a:defRPr/>
            </a:lvl5pPr>
            <a:lvl6pPr marL="2743200" lvl="5" indent="-317500" rtl="0">
              <a:lnSpc>
                <a:spcPct val="115000"/>
              </a:lnSpc>
              <a:spcBef>
                <a:spcPts val="1600"/>
              </a:spcBef>
              <a:spcAft>
                <a:spcPts val="0"/>
              </a:spcAft>
              <a:buSzPts val="1400"/>
              <a:buAutoNum type="romanLcPeriod"/>
              <a:defRPr/>
            </a:lvl6pPr>
            <a:lvl7pPr marL="3200400" lvl="6" indent="-317500" rtl="0">
              <a:lnSpc>
                <a:spcPct val="115000"/>
              </a:lnSpc>
              <a:spcBef>
                <a:spcPts val="1600"/>
              </a:spcBef>
              <a:spcAft>
                <a:spcPts val="0"/>
              </a:spcAft>
              <a:buSzPts val="1400"/>
              <a:buAutoNum type="arabicPeriod"/>
              <a:defRPr/>
            </a:lvl7pPr>
            <a:lvl8pPr marL="3657600" lvl="7" indent="-317500" rtl="0">
              <a:lnSpc>
                <a:spcPct val="115000"/>
              </a:lnSpc>
              <a:spcBef>
                <a:spcPts val="1600"/>
              </a:spcBef>
              <a:spcAft>
                <a:spcPts val="0"/>
              </a:spcAft>
              <a:buSzPts val="1400"/>
              <a:buAutoNum type="alphaLcPeriod"/>
              <a:defRPr/>
            </a:lvl8pPr>
            <a:lvl9pPr marL="4114800" lvl="8" indent="-317500" rtl="0">
              <a:lnSpc>
                <a:spcPct val="115000"/>
              </a:lnSpc>
              <a:spcBef>
                <a:spcPts val="1600"/>
              </a:spcBef>
              <a:spcAft>
                <a:spcPts val="1600"/>
              </a:spcAft>
              <a:buSzPts val="1400"/>
              <a:buAutoNum type="romanLcPeriod"/>
              <a:defRPr/>
            </a:lvl9pPr>
          </a:lstStyle>
          <a:p>
            <a:endParaRPr/>
          </a:p>
        </p:txBody>
      </p:sp>
      <p:sp>
        <p:nvSpPr>
          <p:cNvPr id="1706" name="Google Shape;1706;p31"/>
          <p:cNvSpPr txBox="1">
            <a:spLocks noGrp="1"/>
          </p:cNvSpPr>
          <p:nvPr>
            <p:ph type="body" idx="2"/>
          </p:nvPr>
        </p:nvSpPr>
        <p:spPr>
          <a:xfrm>
            <a:off x="4572000" y="1529250"/>
            <a:ext cx="2920800" cy="2616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AutoNum type="arabicPeriod"/>
              <a:defRPr sz="1400"/>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1600"/>
              </a:spcBef>
              <a:spcAft>
                <a:spcPts val="0"/>
              </a:spcAft>
              <a:buSzPts val="1400"/>
              <a:buAutoNum type="romanLcPeriod"/>
              <a:defRPr/>
            </a:lvl3pPr>
            <a:lvl4pPr marL="1828800" lvl="3" indent="-317500" rtl="0">
              <a:lnSpc>
                <a:spcPct val="115000"/>
              </a:lnSpc>
              <a:spcBef>
                <a:spcPts val="1600"/>
              </a:spcBef>
              <a:spcAft>
                <a:spcPts val="0"/>
              </a:spcAft>
              <a:buSzPts val="1400"/>
              <a:buAutoNum type="arabicPeriod"/>
              <a:defRPr/>
            </a:lvl4pPr>
            <a:lvl5pPr marL="2286000" lvl="4" indent="-317500" rtl="0">
              <a:lnSpc>
                <a:spcPct val="115000"/>
              </a:lnSpc>
              <a:spcBef>
                <a:spcPts val="1600"/>
              </a:spcBef>
              <a:spcAft>
                <a:spcPts val="0"/>
              </a:spcAft>
              <a:buSzPts val="1400"/>
              <a:buAutoNum type="alphaLcPeriod"/>
              <a:defRPr/>
            </a:lvl5pPr>
            <a:lvl6pPr marL="2743200" lvl="5" indent="-317500" rtl="0">
              <a:lnSpc>
                <a:spcPct val="115000"/>
              </a:lnSpc>
              <a:spcBef>
                <a:spcPts val="1600"/>
              </a:spcBef>
              <a:spcAft>
                <a:spcPts val="0"/>
              </a:spcAft>
              <a:buSzPts val="1400"/>
              <a:buAutoNum type="romanLcPeriod"/>
              <a:defRPr/>
            </a:lvl6pPr>
            <a:lvl7pPr marL="3200400" lvl="6" indent="-317500" rtl="0">
              <a:lnSpc>
                <a:spcPct val="115000"/>
              </a:lnSpc>
              <a:spcBef>
                <a:spcPts val="1600"/>
              </a:spcBef>
              <a:spcAft>
                <a:spcPts val="0"/>
              </a:spcAft>
              <a:buSzPts val="1400"/>
              <a:buAutoNum type="arabicPeriod"/>
              <a:defRPr/>
            </a:lvl7pPr>
            <a:lvl8pPr marL="3657600" lvl="7" indent="-317500" rtl="0">
              <a:lnSpc>
                <a:spcPct val="115000"/>
              </a:lnSpc>
              <a:spcBef>
                <a:spcPts val="1600"/>
              </a:spcBef>
              <a:spcAft>
                <a:spcPts val="0"/>
              </a:spcAft>
              <a:buSzPts val="1400"/>
              <a:buAutoNum type="alphaLcPeriod"/>
              <a:defRPr/>
            </a:lvl8pPr>
            <a:lvl9pPr marL="4114800" lvl="8" indent="-317500" rtl="0">
              <a:lnSpc>
                <a:spcPct val="115000"/>
              </a:lnSpc>
              <a:spcBef>
                <a:spcPts val="1600"/>
              </a:spcBef>
              <a:spcAft>
                <a:spcPts val="1600"/>
              </a:spcAft>
              <a:buSzPts val="1400"/>
              <a:buAutoNum type="romanLcPeriod"/>
              <a:defRPr/>
            </a:lvl9pPr>
          </a:lstStyle>
          <a:p>
            <a:endParaRPr/>
          </a:p>
        </p:txBody>
      </p:sp>
      <p:grpSp>
        <p:nvGrpSpPr>
          <p:cNvPr id="1707" name="Google Shape;1707;p31"/>
          <p:cNvGrpSpPr/>
          <p:nvPr/>
        </p:nvGrpSpPr>
        <p:grpSpPr>
          <a:xfrm rot="10800000" flipH="1">
            <a:off x="111758" y="1742318"/>
            <a:ext cx="763214" cy="951539"/>
            <a:chOff x="1690175" y="238125"/>
            <a:chExt cx="4070475" cy="5074875"/>
          </a:xfrm>
        </p:grpSpPr>
        <p:sp>
          <p:nvSpPr>
            <p:cNvPr id="1708" name="Google Shape;1708;p31"/>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31"/>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31"/>
          <p:cNvGrpSpPr/>
          <p:nvPr/>
        </p:nvGrpSpPr>
        <p:grpSpPr>
          <a:xfrm>
            <a:off x="7546668" y="222162"/>
            <a:ext cx="1300534" cy="1152655"/>
            <a:chOff x="882175" y="238125"/>
            <a:chExt cx="5855625" cy="5189800"/>
          </a:xfrm>
        </p:grpSpPr>
        <p:sp>
          <p:nvSpPr>
            <p:cNvPr id="1711" name="Google Shape;1711;p31"/>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31"/>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31"/>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31"/>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31"/>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31"/>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31"/>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31"/>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31"/>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31"/>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31"/>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31"/>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31"/>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31"/>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31"/>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31"/>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31"/>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31"/>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31"/>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31"/>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31"/>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31"/>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31"/>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31"/>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31"/>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31"/>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31"/>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31"/>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31"/>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31"/>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31"/>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31"/>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31"/>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31"/>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31"/>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31"/>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31"/>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31"/>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31"/>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1"/>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1"/>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31"/>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31"/>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1"/>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1"/>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1"/>
            <p:cNvSpPr/>
            <p:nvPr/>
          </p:nvSpPr>
          <p:spPr>
            <a:xfrm>
              <a:off x="5438725" y="23812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1"/>
            <p:cNvSpPr/>
            <p:nvPr/>
          </p:nvSpPr>
          <p:spPr>
            <a:xfrm>
              <a:off x="5438725" y="1054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1"/>
            <p:cNvSpPr/>
            <p:nvPr/>
          </p:nvSpPr>
          <p:spPr>
            <a:xfrm>
              <a:off x="5438725" y="1870125"/>
              <a:ext cx="708300" cy="705050"/>
            </a:xfrm>
            <a:custGeom>
              <a:avLst/>
              <a:gdLst/>
              <a:ahLst/>
              <a:cxnLst/>
              <a:rect l="l" t="t" r="r" b="b"/>
              <a:pathLst>
                <a:path w="28332" h="28202" extrusionOk="0">
                  <a:moveTo>
                    <a:pt x="14231" y="2220"/>
                  </a:moveTo>
                  <a:lnTo>
                    <a:pt x="25982" y="14101"/>
                  </a:lnTo>
                  <a:lnTo>
                    <a:pt x="14231" y="25851"/>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1"/>
            <p:cNvSpPr/>
            <p:nvPr/>
          </p:nvSpPr>
          <p:spPr>
            <a:xfrm>
              <a:off x="5438725" y="2682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1"/>
            <p:cNvSpPr/>
            <p:nvPr/>
          </p:nvSpPr>
          <p:spPr>
            <a:xfrm>
              <a:off x="5438725" y="3498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31"/>
            <p:cNvSpPr/>
            <p:nvPr/>
          </p:nvSpPr>
          <p:spPr>
            <a:xfrm>
              <a:off x="5438725" y="431487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31"/>
            <p:cNvSpPr/>
            <p:nvPr/>
          </p:nvSpPr>
          <p:spPr>
            <a:xfrm>
              <a:off x="6032775" y="646125"/>
              <a:ext cx="705025" cy="705050"/>
            </a:xfrm>
            <a:custGeom>
              <a:avLst/>
              <a:gdLst/>
              <a:ahLst/>
              <a:cxnLst/>
              <a:rect l="l" t="t" r="r" b="b"/>
              <a:pathLst>
                <a:path w="28201" h="28202" extrusionOk="0">
                  <a:moveTo>
                    <a:pt x="14101" y="2350"/>
                  </a:moveTo>
                  <a:lnTo>
                    <a:pt x="2598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31"/>
            <p:cNvSpPr/>
            <p:nvPr/>
          </p:nvSpPr>
          <p:spPr>
            <a:xfrm>
              <a:off x="6032775" y="146212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31"/>
            <p:cNvSpPr/>
            <p:nvPr/>
          </p:nvSpPr>
          <p:spPr>
            <a:xfrm>
              <a:off x="6032775" y="2274850"/>
              <a:ext cx="705025" cy="708325"/>
            </a:xfrm>
            <a:custGeom>
              <a:avLst/>
              <a:gdLst/>
              <a:ahLst/>
              <a:cxnLst/>
              <a:rect l="l" t="t" r="r" b="b"/>
              <a:pathLst>
                <a:path w="28201" h="28333" extrusionOk="0">
                  <a:moveTo>
                    <a:pt x="14101" y="2351"/>
                  </a:moveTo>
                  <a:lnTo>
                    <a:pt x="2598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31"/>
            <p:cNvSpPr/>
            <p:nvPr/>
          </p:nvSpPr>
          <p:spPr>
            <a:xfrm>
              <a:off x="6032775" y="3090875"/>
              <a:ext cx="705025" cy="708300"/>
            </a:xfrm>
            <a:custGeom>
              <a:avLst/>
              <a:gdLst/>
              <a:ahLst/>
              <a:cxnLst/>
              <a:rect l="l" t="t" r="r" b="b"/>
              <a:pathLst>
                <a:path w="28201" h="28332" extrusionOk="0">
                  <a:moveTo>
                    <a:pt x="14101" y="2350"/>
                  </a:moveTo>
                  <a:lnTo>
                    <a:pt x="2598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31"/>
            <p:cNvSpPr/>
            <p:nvPr/>
          </p:nvSpPr>
          <p:spPr>
            <a:xfrm>
              <a:off x="6032775" y="3906875"/>
              <a:ext cx="705025" cy="708300"/>
            </a:xfrm>
            <a:custGeom>
              <a:avLst/>
              <a:gdLst/>
              <a:ahLst/>
              <a:cxnLst/>
              <a:rect l="l" t="t" r="r" b="b"/>
              <a:pathLst>
                <a:path w="28201" h="28332" extrusionOk="0">
                  <a:moveTo>
                    <a:pt x="14101" y="2350"/>
                  </a:moveTo>
                  <a:lnTo>
                    <a:pt x="2598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31"/>
            <p:cNvSpPr/>
            <p:nvPr/>
          </p:nvSpPr>
          <p:spPr>
            <a:xfrm>
              <a:off x="6032775" y="472287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 name="Google Shape;1771;p31"/>
          <p:cNvGrpSpPr/>
          <p:nvPr/>
        </p:nvGrpSpPr>
        <p:grpSpPr>
          <a:xfrm rot="-5400000" flipH="1">
            <a:off x="7562440" y="3499034"/>
            <a:ext cx="1582324" cy="407498"/>
            <a:chOff x="179950" y="1944175"/>
            <a:chExt cx="7124375" cy="1834750"/>
          </a:xfrm>
        </p:grpSpPr>
        <p:sp>
          <p:nvSpPr>
            <p:cNvPr id="1772" name="Google Shape;1772;p31"/>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31"/>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31"/>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31"/>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31"/>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31"/>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31"/>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31"/>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31"/>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31"/>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31"/>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31"/>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31"/>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31"/>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31"/>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31"/>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31"/>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31"/>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31"/>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31"/>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31"/>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31"/>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1"/>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31"/>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31"/>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31"/>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31"/>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31"/>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31"/>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31"/>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31"/>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31"/>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31"/>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5" name="Google Shape;1805;p31"/>
          <p:cNvGrpSpPr/>
          <p:nvPr/>
        </p:nvGrpSpPr>
        <p:grpSpPr>
          <a:xfrm>
            <a:off x="-751438" y="-638014"/>
            <a:ext cx="1574034" cy="1115608"/>
            <a:chOff x="238125" y="328675"/>
            <a:chExt cx="7087050" cy="5023000"/>
          </a:xfrm>
        </p:grpSpPr>
        <p:sp>
          <p:nvSpPr>
            <p:cNvPr id="1806" name="Google Shape;1806;p31"/>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31"/>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31"/>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31"/>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31"/>
          <p:cNvGrpSpPr/>
          <p:nvPr/>
        </p:nvGrpSpPr>
        <p:grpSpPr>
          <a:xfrm rot="5400000">
            <a:off x="5023228" y="4176746"/>
            <a:ext cx="353111" cy="1154803"/>
            <a:chOff x="2991950" y="238125"/>
            <a:chExt cx="1589875" cy="5199475"/>
          </a:xfrm>
        </p:grpSpPr>
        <p:sp>
          <p:nvSpPr>
            <p:cNvPr id="1811" name="Google Shape;1811;p31"/>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31"/>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31"/>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31"/>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31"/>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31"/>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31"/>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31"/>
          <p:cNvGrpSpPr/>
          <p:nvPr/>
        </p:nvGrpSpPr>
        <p:grpSpPr>
          <a:xfrm rot="10800000">
            <a:off x="-2424325" y="4351290"/>
            <a:ext cx="3299297" cy="1886098"/>
            <a:chOff x="238125" y="792075"/>
            <a:chExt cx="7127450" cy="4074525"/>
          </a:xfrm>
        </p:grpSpPr>
        <p:sp>
          <p:nvSpPr>
            <p:cNvPr id="1819" name="Google Shape;1819;p31"/>
            <p:cNvSpPr/>
            <p:nvPr/>
          </p:nvSpPr>
          <p:spPr>
            <a:xfrm>
              <a:off x="238125" y="792075"/>
              <a:ext cx="56350" cy="111225"/>
            </a:xfrm>
            <a:custGeom>
              <a:avLst/>
              <a:gdLst/>
              <a:ahLst/>
              <a:cxnLst/>
              <a:rect l="l" t="t" r="r" b="b"/>
              <a:pathLst>
                <a:path w="2254" h="4449" extrusionOk="0">
                  <a:moveTo>
                    <a:pt x="0" y="0"/>
                  </a:moveTo>
                  <a:lnTo>
                    <a:pt x="0" y="4448"/>
                  </a:lnTo>
                  <a:lnTo>
                    <a:pt x="2254" y="4448"/>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31"/>
            <p:cNvSpPr/>
            <p:nvPr/>
          </p:nvSpPr>
          <p:spPr>
            <a:xfrm>
              <a:off x="238125" y="1128650"/>
              <a:ext cx="56350" cy="3373200"/>
            </a:xfrm>
            <a:custGeom>
              <a:avLst/>
              <a:gdLst/>
              <a:ahLst/>
              <a:cxnLst/>
              <a:rect l="l" t="t" r="r" b="b"/>
              <a:pathLst>
                <a:path w="2254" h="134928" extrusionOk="0">
                  <a:moveTo>
                    <a:pt x="0" y="0"/>
                  </a:moveTo>
                  <a:lnTo>
                    <a:pt x="0" y="8956"/>
                  </a:lnTo>
                  <a:lnTo>
                    <a:pt x="2254" y="8956"/>
                  </a:lnTo>
                  <a:lnTo>
                    <a:pt x="2254" y="0"/>
                  </a:lnTo>
                  <a:close/>
                  <a:moveTo>
                    <a:pt x="0" y="17971"/>
                  </a:moveTo>
                  <a:lnTo>
                    <a:pt x="0" y="26986"/>
                  </a:lnTo>
                  <a:lnTo>
                    <a:pt x="2254" y="26986"/>
                  </a:lnTo>
                  <a:lnTo>
                    <a:pt x="2254" y="17971"/>
                  </a:lnTo>
                  <a:close/>
                  <a:moveTo>
                    <a:pt x="0" y="36000"/>
                  </a:moveTo>
                  <a:lnTo>
                    <a:pt x="0" y="44956"/>
                  </a:lnTo>
                  <a:lnTo>
                    <a:pt x="2254" y="44956"/>
                  </a:lnTo>
                  <a:lnTo>
                    <a:pt x="2254" y="36000"/>
                  </a:lnTo>
                  <a:close/>
                  <a:moveTo>
                    <a:pt x="0" y="53971"/>
                  </a:moveTo>
                  <a:lnTo>
                    <a:pt x="0" y="62986"/>
                  </a:lnTo>
                  <a:lnTo>
                    <a:pt x="2254" y="62986"/>
                  </a:lnTo>
                  <a:lnTo>
                    <a:pt x="2254" y="53971"/>
                  </a:lnTo>
                  <a:close/>
                  <a:moveTo>
                    <a:pt x="0" y="71942"/>
                  </a:moveTo>
                  <a:lnTo>
                    <a:pt x="0" y="80956"/>
                  </a:lnTo>
                  <a:lnTo>
                    <a:pt x="2254" y="80956"/>
                  </a:lnTo>
                  <a:lnTo>
                    <a:pt x="2254" y="71942"/>
                  </a:lnTo>
                  <a:close/>
                  <a:moveTo>
                    <a:pt x="0" y="89971"/>
                  </a:moveTo>
                  <a:lnTo>
                    <a:pt x="0" y="98986"/>
                  </a:lnTo>
                  <a:lnTo>
                    <a:pt x="2254" y="98986"/>
                  </a:lnTo>
                  <a:lnTo>
                    <a:pt x="2254" y="89971"/>
                  </a:lnTo>
                  <a:close/>
                  <a:moveTo>
                    <a:pt x="0" y="107942"/>
                  </a:moveTo>
                  <a:lnTo>
                    <a:pt x="0" y="116957"/>
                  </a:lnTo>
                  <a:lnTo>
                    <a:pt x="2254" y="116957"/>
                  </a:lnTo>
                  <a:lnTo>
                    <a:pt x="2254" y="107942"/>
                  </a:lnTo>
                  <a:close/>
                  <a:moveTo>
                    <a:pt x="0" y="125972"/>
                  </a:moveTo>
                  <a:lnTo>
                    <a:pt x="0" y="134927"/>
                  </a:lnTo>
                  <a:lnTo>
                    <a:pt x="2254" y="134927"/>
                  </a:lnTo>
                  <a:lnTo>
                    <a:pt x="2254" y="1259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31"/>
            <p:cNvSpPr/>
            <p:nvPr/>
          </p:nvSpPr>
          <p:spPr>
            <a:xfrm>
              <a:off x="238125" y="4727200"/>
              <a:ext cx="139400" cy="139400"/>
            </a:xfrm>
            <a:custGeom>
              <a:avLst/>
              <a:gdLst/>
              <a:ahLst/>
              <a:cxnLst/>
              <a:rect l="l" t="t" r="r" b="b"/>
              <a:pathLst>
                <a:path w="5576" h="5576" extrusionOk="0">
                  <a:moveTo>
                    <a:pt x="0" y="0"/>
                  </a:moveTo>
                  <a:lnTo>
                    <a:pt x="0" y="5575"/>
                  </a:lnTo>
                  <a:lnTo>
                    <a:pt x="5575" y="5575"/>
                  </a:lnTo>
                  <a:lnTo>
                    <a:pt x="5575" y="3322"/>
                  </a:lnTo>
                  <a:lnTo>
                    <a:pt x="2254" y="3322"/>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31"/>
            <p:cNvSpPr/>
            <p:nvPr/>
          </p:nvSpPr>
          <p:spPr>
            <a:xfrm>
              <a:off x="598425" y="4810225"/>
              <a:ext cx="6433550" cy="56375"/>
            </a:xfrm>
            <a:custGeom>
              <a:avLst/>
              <a:gdLst/>
              <a:ahLst/>
              <a:cxnLst/>
              <a:rect l="l" t="t" r="r" b="b"/>
              <a:pathLst>
                <a:path w="257342" h="2255" extrusionOk="0">
                  <a:moveTo>
                    <a:pt x="0" y="1"/>
                  </a:moveTo>
                  <a:lnTo>
                    <a:pt x="0" y="2254"/>
                  </a:lnTo>
                  <a:lnTo>
                    <a:pt x="8896" y="2254"/>
                  </a:lnTo>
                  <a:lnTo>
                    <a:pt x="8896" y="1"/>
                  </a:lnTo>
                  <a:close/>
                  <a:moveTo>
                    <a:pt x="17733" y="1"/>
                  </a:moveTo>
                  <a:lnTo>
                    <a:pt x="17733" y="2254"/>
                  </a:lnTo>
                  <a:lnTo>
                    <a:pt x="26630" y="2254"/>
                  </a:lnTo>
                  <a:lnTo>
                    <a:pt x="26630" y="1"/>
                  </a:lnTo>
                  <a:close/>
                  <a:moveTo>
                    <a:pt x="35526" y="1"/>
                  </a:moveTo>
                  <a:lnTo>
                    <a:pt x="35526" y="2254"/>
                  </a:lnTo>
                  <a:lnTo>
                    <a:pt x="44422" y="2254"/>
                  </a:lnTo>
                  <a:lnTo>
                    <a:pt x="44422" y="1"/>
                  </a:lnTo>
                  <a:close/>
                  <a:moveTo>
                    <a:pt x="53259" y="1"/>
                  </a:moveTo>
                  <a:lnTo>
                    <a:pt x="53259" y="2254"/>
                  </a:lnTo>
                  <a:lnTo>
                    <a:pt x="62156" y="2254"/>
                  </a:lnTo>
                  <a:lnTo>
                    <a:pt x="62156" y="1"/>
                  </a:lnTo>
                  <a:close/>
                  <a:moveTo>
                    <a:pt x="70993" y="1"/>
                  </a:moveTo>
                  <a:lnTo>
                    <a:pt x="70993" y="2254"/>
                  </a:lnTo>
                  <a:lnTo>
                    <a:pt x="79889" y="2254"/>
                  </a:lnTo>
                  <a:lnTo>
                    <a:pt x="79889" y="1"/>
                  </a:lnTo>
                  <a:close/>
                  <a:moveTo>
                    <a:pt x="88726" y="1"/>
                  </a:moveTo>
                  <a:lnTo>
                    <a:pt x="88726" y="2254"/>
                  </a:lnTo>
                  <a:lnTo>
                    <a:pt x="97622" y="2254"/>
                  </a:lnTo>
                  <a:lnTo>
                    <a:pt x="97622" y="1"/>
                  </a:lnTo>
                  <a:close/>
                  <a:moveTo>
                    <a:pt x="106519" y="1"/>
                  </a:moveTo>
                  <a:lnTo>
                    <a:pt x="106519" y="2254"/>
                  </a:lnTo>
                  <a:lnTo>
                    <a:pt x="115415" y="2254"/>
                  </a:lnTo>
                  <a:lnTo>
                    <a:pt x="115415" y="1"/>
                  </a:lnTo>
                  <a:close/>
                  <a:moveTo>
                    <a:pt x="124252" y="1"/>
                  </a:moveTo>
                  <a:lnTo>
                    <a:pt x="124252" y="2254"/>
                  </a:lnTo>
                  <a:lnTo>
                    <a:pt x="133148" y="2254"/>
                  </a:lnTo>
                  <a:lnTo>
                    <a:pt x="133148" y="1"/>
                  </a:lnTo>
                  <a:close/>
                  <a:moveTo>
                    <a:pt x="141985" y="1"/>
                  </a:moveTo>
                  <a:lnTo>
                    <a:pt x="141985" y="2254"/>
                  </a:lnTo>
                  <a:lnTo>
                    <a:pt x="150882" y="2254"/>
                  </a:lnTo>
                  <a:lnTo>
                    <a:pt x="150882" y="1"/>
                  </a:lnTo>
                  <a:close/>
                  <a:moveTo>
                    <a:pt x="159719" y="1"/>
                  </a:moveTo>
                  <a:lnTo>
                    <a:pt x="159719" y="2254"/>
                  </a:lnTo>
                  <a:lnTo>
                    <a:pt x="168615" y="2254"/>
                  </a:lnTo>
                  <a:lnTo>
                    <a:pt x="168615" y="1"/>
                  </a:lnTo>
                  <a:close/>
                  <a:moveTo>
                    <a:pt x="177452" y="1"/>
                  </a:moveTo>
                  <a:lnTo>
                    <a:pt x="177452" y="2254"/>
                  </a:lnTo>
                  <a:lnTo>
                    <a:pt x="186348" y="2254"/>
                  </a:lnTo>
                  <a:lnTo>
                    <a:pt x="186348" y="1"/>
                  </a:lnTo>
                  <a:close/>
                  <a:moveTo>
                    <a:pt x="195245" y="1"/>
                  </a:moveTo>
                  <a:lnTo>
                    <a:pt x="195245" y="2254"/>
                  </a:lnTo>
                  <a:lnTo>
                    <a:pt x="204141" y="2254"/>
                  </a:lnTo>
                  <a:lnTo>
                    <a:pt x="204141" y="1"/>
                  </a:lnTo>
                  <a:close/>
                  <a:moveTo>
                    <a:pt x="212978" y="1"/>
                  </a:moveTo>
                  <a:lnTo>
                    <a:pt x="212978" y="2254"/>
                  </a:lnTo>
                  <a:lnTo>
                    <a:pt x="221874" y="2254"/>
                  </a:lnTo>
                  <a:lnTo>
                    <a:pt x="221874" y="1"/>
                  </a:lnTo>
                  <a:close/>
                  <a:moveTo>
                    <a:pt x="230711" y="1"/>
                  </a:moveTo>
                  <a:lnTo>
                    <a:pt x="230711" y="2254"/>
                  </a:lnTo>
                  <a:lnTo>
                    <a:pt x="239608" y="2254"/>
                  </a:lnTo>
                  <a:lnTo>
                    <a:pt x="239608" y="1"/>
                  </a:lnTo>
                  <a:close/>
                  <a:moveTo>
                    <a:pt x="248445" y="1"/>
                  </a:moveTo>
                  <a:lnTo>
                    <a:pt x="248445" y="2254"/>
                  </a:lnTo>
                  <a:lnTo>
                    <a:pt x="257341" y="2254"/>
                  </a:lnTo>
                  <a:lnTo>
                    <a:pt x="2573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31"/>
            <p:cNvSpPr/>
            <p:nvPr/>
          </p:nvSpPr>
          <p:spPr>
            <a:xfrm>
              <a:off x="7254350" y="4810225"/>
              <a:ext cx="111225" cy="56375"/>
            </a:xfrm>
            <a:custGeom>
              <a:avLst/>
              <a:gdLst/>
              <a:ahLst/>
              <a:cxnLst/>
              <a:rect l="l" t="t" r="r" b="b"/>
              <a:pathLst>
                <a:path w="4449" h="2255" extrusionOk="0">
                  <a:moveTo>
                    <a:pt x="0" y="1"/>
                  </a:moveTo>
                  <a:lnTo>
                    <a:pt x="0" y="2254"/>
                  </a:lnTo>
                  <a:lnTo>
                    <a:pt x="4449" y="2254"/>
                  </a:lnTo>
                  <a:lnTo>
                    <a:pt x="44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4" name="Google Shape;1824;p31"/>
          <p:cNvGrpSpPr/>
          <p:nvPr/>
        </p:nvGrpSpPr>
        <p:grpSpPr>
          <a:xfrm>
            <a:off x="5777173" y="81962"/>
            <a:ext cx="363064" cy="363064"/>
            <a:chOff x="1190625" y="238125"/>
            <a:chExt cx="5084925" cy="5084925"/>
          </a:xfrm>
        </p:grpSpPr>
        <p:sp>
          <p:nvSpPr>
            <p:cNvPr id="1825" name="Google Shape;1825;p31"/>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31"/>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7"/>
        <p:cNvGrpSpPr/>
        <p:nvPr/>
      </p:nvGrpSpPr>
      <p:grpSpPr>
        <a:xfrm>
          <a:off x="0" y="0"/>
          <a:ext cx="0" cy="0"/>
          <a:chOff x="0" y="0"/>
          <a:chExt cx="0" cy="0"/>
        </a:xfrm>
      </p:grpSpPr>
      <p:sp>
        <p:nvSpPr>
          <p:cNvPr id="118" name="Google Shape;118;p5"/>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19" name="Google Shape;119;p5"/>
          <p:cNvSpPr txBox="1">
            <a:spLocks noGrp="1"/>
          </p:cNvSpPr>
          <p:nvPr>
            <p:ph type="title" idx="2"/>
          </p:nvPr>
        </p:nvSpPr>
        <p:spPr>
          <a:xfrm>
            <a:off x="2404200" y="2447875"/>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20" name="Google Shape;120;p5"/>
          <p:cNvSpPr txBox="1">
            <a:spLocks noGrp="1"/>
          </p:cNvSpPr>
          <p:nvPr>
            <p:ph type="subTitle" idx="1"/>
          </p:nvPr>
        </p:nvSpPr>
        <p:spPr>
          <a:xfrm>
            <a:off x="2334750" y="2790188"/>
            <a:ext cx="1886700" cy="9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1" name="Google Shape;121;p5"/>
          <p:cNvSpPr txBox="1">
            <a:spLocks noGrp="1"/>
          </p:cNvSpPr>
          <p:nvPr>
            <p:ph type="subTitle" idx="3"/>
          </p:nvPr>
        </p:nvSpPr>
        <p:spPr>
          <a:xfrm>
            <a:off x="4922550" y="2790188"/>
            <a:ext cx="1886700" cy="939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 name="Google Shape;122;p5"/>
          <p:cNvSpPr txBox="1">
            <a:spLocks noGrp="1"/>
          </p:cNvSpPr>
          <p:nvPr>
            <p:ph type="title" idx="4"/>
          </p:nvPr>
        </p:nvSpPr>
        <p:spPr>
          <a:xfrm>
            <a:off x="4992000" y="2447875"/>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grpSp>
        <p:nvGrpSpPr>
          <p:cNvPr id="123" name="Google Shape;123;p5"/>
          <p:cNvGrpSpPr/>
          <p:nvPr/>
        </p:nvGrpSpPr>
        <p:grpSpPr>
          <a:xfrm>
            <a:off x="7670925" y="3377775"/>
            <a:ext cx="904052" cy="1127130"/>
            <a:chOff x="1690175" y="238125"/>
            <a:chExt cx="4070475" cy="5074875"/>
          </a:xfrm>
        </p:grpSpPr>
        <p:sp>
          <p:nvSpPr>
            <p:cNvPr id="124" name="Google Shape;124;p5"/>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5"/>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5"/>
          <p:cNvGrpSpPr/>
          <p:nvPr/>
        </p:nvGrpSpPr>
        <p:grpSpPr>
          <a:xfrm>
            <a:off x="613718" y="1586137"/>
            <a:ext cx="1300534" cy="1152655"/>
            <a:chOff x="882175" y="238125"/>
            <a:chExt cx="5855625" cy="5189800"/>
          </a:xfrm>
        </p:grpSpPr>
        <p:sp>
          <p:nvSpPr>
            <p:cNvPr id="127" name="Google Shape;127;p5"/>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5"/>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5"/>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5"/>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5"/>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5"/>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5"/>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5"/>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5"/>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5"/>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5"/>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5"/>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5"/>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5"/>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5"/>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5"/>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5"/>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5"/>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5"/>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5"/>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5"/>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5"/>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5"/>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5"/>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5"/>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5"/>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5"/>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5"/>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5"/>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5"/>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5438725" y="23812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5438725" y="1054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5438725" y="1870125"/>
              <a:ext cx="708300" cy="705050"/>
            </a:xfrm>
            <a:custGeom>
              <a:avLst/>
              <a:gdLst/>
              <a:ahLst/>
              <a:cxnLst/>
              <a:rect l="l" t="t" r="r" b="b"/>
              <a:pathLst>
                <a:path w="28332" h="28202" extrusionOk="0">
                  <a:moveTo>
                    <a:pt x="14231" y="2220"/>
                  </a:moveTo>
                  <a:lnTo>
                    <a:pt x="25982" y="14101"/>
                  </a:lnTo>
                  <a:lnTo>
                    <a:pt x="14231" y="25851"/>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5438725" y="2682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5438725" y="3498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5438725" y="431487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6032775" y="646125"/>
              <a:ext cx="705025" cy="705050"/>
            </a:xfrm>
            <a:custGeom>
              <a:avLst/>
              <a:gdLst/>
              <a:ahLst/>
              <a:cxnLst/>
              <a:rect l="l" t="t" r="r" b="b"/>
              <a:pathLst>
                <a:path w="28201" h="28202" extrusionOk="0">
                  <a:moveTo>
                    <a:pt x="14101" y="2350"/>
                  </a:moveTo>
                  <a:lnTo>
                    <a:pt x="2598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6032775" y="146212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6032775" y="2274850"/>
              <a:ext cx="705025" cy="708325"/>
            </a:xfrm>
            <a:custGeom>
              <a:avLst/>
              <a:gdLst/>
              <a:ahLst/>
              <a:cxnLst/>
              <a:rect l="l" t="t" r="r" b="b"/>
              <a:pathLst>
                <a:path w="28201" h="28333" extrusionOk="0">
                  <a:moveTo>
                    <a:pt x="14101" y="2351"/>
                  </a:moveTo>
                  <a:lnTo>
                    <a:pt x="2598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6032775" y="3090875"/>
              <a:ext cx="705025" cy="708300"/>
            </a:xfrm>
            <a:custGeom>
              <a:avLst/>
              <a:gdLst/>
              <a:ahLst/>
              <a:cxnLst/>
              <a:rect l="l" t="t" r="r" b="b"/>
              <a:pathLst>
                <a:path w="28201" h="28332" extrusionOk="0">
                  <a:moveTo>
                    <a:pt x="14101" y="2350"/>
                  </a:moveTo>
                  <a:lnTo>
                    <a:pt x="2598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6032775" y="3906875"/>
              <a:ext cx="705025" cy="708300"/>
            </a:xfrm>
            <a:custGeom>
              <a:avLst/>
              <a:gdLst/>
              <a:ahLst/>
              <a:cxnLst/>
              <a:rect l="l" t="t" r="r" b="b"/>
              <a:pathLst>
                <a:path w="28201" h="28332" extrusionOk="0">
                  <a:moveTo>
                    <a:pt x="14101" y="2350"/>
                  </a:moveTo>
                  <a:lnTo>
                    <a:pt x="2598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6032775" y="472287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 name="Google Shape;187;p5"/>
          <p:cNvGrpSpPr/>
          <p:nvPr/>
        </p:nvGrpSpPr>
        <p:grpSpPr>
          <a:xfrm>
            <a:off x="7025990" y="1948638"/>
            <a:ext cx="1582324" cy="407498"/>
            <a:chOff x="179950" y="1944175"/>
            <a:chExt cx="7124375" cy="1834750"/>
          </a:xfrm>
        </p:grpSpPr>
        <p:sp>
          <p:nvSpPr>
            <p:cNvPr id="188" name="Google Shape;188;p5"/>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5"/>
          <p:cNvGrpSpPr/>
          <p:nvPr/>
        </p:nvGrpSpPr>
        <p:grpSpPr>
          <a:xfrm>
            <a:off x="-751438" y="-638014"/>
            <a:ext cx="1574034" cy="1115608"/>
            <a:chOff x="238125" y="328675"/>
            <a:chExt cx="7087050" cy="5023000"/>
          </a:xfrm>
        </p:grpSpPr>
        <p:sp>
          <p:nvSpPr>
            <p:cNvPr id="222" name="Google Shape;222;p5"/>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5"/>
          <p:cNvGrpSpPr/>
          <p:nvPr/>
        </p:nvGrpSpPr>
        <p:grpSpPr>
          <a:xfrm>
            <a:off x="4395449" y="3864937"/>
            <a:ext cx="353111" cy="1154803"/>
            <a:chOff x="2991950" y="238125"/>
            <a:chExt cx="1589875" cy="5199475"/>
          </a:xfrm>
        </p:grpSpPr>
        <p:sp>
          <p:nvSpPr>
            <p:cNvPr id="227" name="Google Shape;227;p5"/>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5"/>
          <p:cNvGrpSpPr/>
          <p:nvPr/>
        </p:nvGrpSpPr>
        <p:grpSpPr>
          <a:xfrm rot="10800000">
            <a:off x="-1614075" y="3499290"/>
            <a:ext cx="3299297" cy="1886098"/>
            <a:chOff x="238125" y="792075"/>
            <a:chExt cx="7127450" cy="4074525"/>
          </a:xfrm>
        </p:grpSpPr>
        <p:sp>
          <p:nvSpPr>
            <p:cNvPr id="235" name="Google Shape;235;p5"/>
            <p:cNvSpPr/>
            <p:nvPr/>
          </p:nvSpPr>
          <p:spPr>
            <a:xfrm>
              <a:off x="238125" y="792075"/>
              <a:ext cx="56350" cy="111225"/>
            </a:xfrm>
            <a:custGeom>
              <a:avLst/>
              <a:gdLst/>
              <a:ahLst/>
              <a:cxnLst/>
              <a:rect l="l" t="t" r="r" b="b"/>
              <a:pathLst>
                <a:path w="2254" h="4449" extrusionOk="0">
                  <a:moveTo>
                    <a:pt x="0" y="0"/>
                  </a:moveTo>
                  <a:lnTo>
                    <a:pt x="0" y="4448"/>
                  </a:lnTo>
                  <a:lnTo>
                    <a:pt x="2254" y="4448"/>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238125" y="1128650"/>
              <a:ext cx="56350" cy="3373200"/>
            </a:xfrm>
            <a:custGeom>
              <a:avLst/>
              <a:gdLst/>
              <a:ahLst/>
              <a:cxnLst/>
              <a:rect l="l" t="t" r="r" b="b"/>
              <a:pathLst>
                <a:path w="2254" h="134928" extrusionOk="0">
                  <a:moveTo>
                    <a:pt x="0" y="0"/>
                  </a:moveTo>
                  <a:lnTo>
                    <a:pt x="0" y="8956"/>
                  </a:lnTo>
                  <a:lnTo>
                    <a:pt x="2254" y="8956"/>
                  </a:lnTo>
                  <a:lnTo>
                    <a:pt x="2254" y="0"/>
                  </a:lnTo>
                  <a:close/>
                  <a:moveTo>
                    <a:pt x="0" y="17971"/>
                  </a:moveTo>
                  <a:lnTo>
                    <a:pt x="0" y="26986"/>
                  </a:lnTo>
                  <a:lnTo>
                    <a:pt x="2254" y="26986"/>
                  </a:lnTo>
                  <a:lnTo>
                    <a:pt x="2254" y="17971"/>
                  </a:lnTo>
                  <a:close/>
                  <a:moveTo>
                    <a:pt x="0" y="36000"/>
                  </a:moveTo>
                  <a:lnTo>
                    <a:pt x="0" y="44956"/>
                  </a:lnTo>
                  <a:lnTo>
                    <a:pt x="2254" y="44956"/>
                  </a:lnTo>
                  <a:lnTo>
                    <a:pt x="2254" y="36000"/>
                  </a:lnTo>
                  <a:close/>
                  <a:moveTo>
                    <a:pt x="0" y="53971"/>
                  </a:moveTo>
                  <a:lnTo>
                    <a:pt x="0" y="62986"/>
                  </a:lnTo>
                  <a:lnTo>
                    <a:pt x="2254" y="62986"/>
                  </a:lnTo>
                  <a:lnTo>
                    <a:pt x="2254" y="53971"/>
                  </a:lnTo>
                  <a:close/>
                  <a:moveTo>
                    <a:pt x="0" y="71942"/>
                  </a:moveTo>
                  <a:lnTo>
                    <a:pt x="0" y="80956"/>
                  </a:lnTo>
                  <a:lnTo>
                    <a:pt x="2254" y="80956"/>
                  </a:lnTo>
                  <a:lnTo>
                    <a:pt x="2254" y="71942"/>
                  </a:lnTo>
                  <a:close/>
                  <a:moveTo>
                    <a:pt x="0" y="89971"/>
                  </a:moveTo>
                  <a:lnTo>
                    <a:pt x="0" y="98986"/>
                  </a:lnTo>
                  <a:lnTo>
                    <a:pt x="2254" y="98986"/>
                  </a:lnTo>
                  <a:lnTo>
                    <a:pt x="2254" y="89971"/>
                  </a:lnTo>
                  <a:close/>
                  <a:moveTo>
                    <a:pt x="0" y="107942"/>
                  </a:moveTo>
                  <a:lnTo>
                    <a:pt x="0" y="116957"/>
                  </a:lnTo>
                  <a:lnTo>
                    <a:pt x="2254" y="116957"/>
                  </a:lnTo>
                  <a:lnTo>
                    <a:pt x="2254" y="107942"/>
                  </a:lnTo>
                  <a:close/>
                  <a:moveTo>
                    <a:pt x="0" y="125972"/>
                  </a:moveTo>
                  <a:lnTo>
                    <a:pt x="0" y="134927"/>
                  </a:lnTo>
                  <a:lnTo>
                    <a:pt x="2254" y="134927"/>
                  </a:lnTo>
                  <a:lnTo>
                    <a:pt x="2254" y="1259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238125" y="4727200"/>
              <a:ext cx="139400" cy="139400"/>
            </a:xfrm>
            <a:custGeom>
              <a:avLst/>
              <a:gdLst/>
              <a:ahLst/>
              <a:cxnLst/>
              <a:rect l="l" t="t" r="r" b="b"/>
              <a:pathLst>
                <a:path w="5576" h="5576" extrusionOk="0">
                  <a:moveTo>
                    <a:pt x="0" y="0"/>
                  </a:moveTo>
                  <a:lnTo>
                    <a:pt x="0" y="5575"/>
                  </a:lnTo>
                  <a:lnTo>
                    <a:pt x="5575" y="5575"/>
                  </a:lnTo>
                  <a:lnTo>
                    <a:pt x="5575" y="3322"/>
                  </a:lnTo>
                  <a:lnTo>
                    <a:pt x="2254" y="3322"/>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598425" y="4810225"/>
              <a:ext cx="6433550" cy="56375"/>
            </a:xfrm>
            <a:custGeom>
              <a:avLst/>
              <a:gdLst/>
              <a:ahLst/>
              <a:cxnLst/>
              <a:rect l="l" t="t" r="r" b="b"/>
              <a:pathLst>
                <a:path w="257342" h="2255" extrusionOk="0">
                  <a:moveTo>
                    <a:pt x="0" y="1"/>
                  </a:moveTo>
                  <a:lnTo>
                    <a:pt x="0" y="2254"/>
                  </a:lnTo>
                  <a:lnTo>
                    <a:pt x="8896" y="2254"/>
                  </a:lnTo>
                  <a:lnTo>
                    <a:pt x="8896" y="1"/>
                  </a:lnTo>
                  <a:close/>
                  <a:moveTo>
                    <a:pt x="17733" y="1"/>
                  </a:moveTo>
                  <a:lnTo>
                    <a:pt x="17733" y="2254"/>
                  </a:lnTo>
                  <a:lnTo>
                    <a:pt x="26630" y="2254"/>
                  </a:lnTo>
                  <a:lnTo>
                    <a:pt x="26630" y="1"/>
                  </a:lnTo>
                  <a:close/>
                  <a:moveTo>
                    <a:pt x="35526" y="1"/>
                  </a:moveTo>
                  <a:lnTo>
                    <a:pt x="35526" y="2254"/>
                  </a:lnTo>
                  <a:lnTo>
                    <a:pt x="44422" y="2254"/>
                  </a:lnTo>
                  <a:lnTo>
                    <a:pt x="44422" y="1"/>
                  </a:lnTo>
                  <a:close/>
                  <a:moveTo>
                    <a:pt x="53259" y="1"/>
                  </a:moveTo>
                  <a:lnTo>
                    <a:pt x="53259" y="2254"/>
                  </a:lnTo>
                  <a:lnTo>
                    <a:pt x="62156" y="2254"/>
                  </a:lnTo>
                  <a:lnTo>
                    <a:pt x="62156" y="1"/>
                  </a:lnTo>
                  <a:close/>
                  <a:moveTo>
                    <a:pt x="70993" y="1"/>
                  </a:moveTo>
                  <a:lnTo>
                    <a:pt x="70993" y="2254"/>
                  </a:lnTo>
                  <a:lnTo>
                    <a:pt x="79889" y="2254"/>
                  </a:lnTo>
                  <a:lnTo>
                    <a:pt x="79889" y="1"/>
                  </a:lnTo>
                  <a:close/>
                  <a:moveTo>
                    <a:pt x="88726" y="1"/>
                  </a:moveTo>
                  <a:lnTo>
                    <a:pt x="88726" y="2254"/>
                  </a:lnTo>
                  <a:lnTo>
                    <a:pt x="97622" y="2254"/>
                  </a:lnTo>
                  <a:lnTo>
                    <a:pt x="97622" y="1"/>
                  </a:lnTo>
                  <a:close/>
                  <a:moveTo>
                    <a:pt x="106519" y="1"/>
                  </a:moveTo>
                  <a:lnTo>
                    <a:pt x="106519" y="2254"/>
                  </a:lnTo>
                  <a:lnTo>
                    <a:pt x="115415" y="2254"/>
                  </a:lnTo>
                  <a:lnTo>
                    <a:pt x="115415" y="1"/>
                  </a:lnTo>
                  <a:close/>
                  <a:moveTo>
                    <a:pt x="124252" y="1"/>
                  </a:moveTo>
                  <a:lnTo>
                    <a:pt x="124252" y="2254"/>
                  </a:lnTo>
                  <a:lnTo>
                    <a:pt x="133148" y="2254"/>
                  </a:lnTo>
                  <a:lnTo>
                    <a:pt x="133148" y="1"/>
                  </a:lnTo>
                  <a:close/>
                  <a:moveTo>
                    <a:pt x="141985" y="1"/>
                  </a:moveTo>
                  <a:lnTo>
                    <a:pt x="141985" y="2254"/>
                  </a:lnTo>
                  <a:lnTo>
                    <a:pt x="150882" y="2254"/>
                  </a:lnTo>
                  <a:lnTo>
                    <a:pt x="150882" y="1"/>
                  </a:lnTo>
                  <a:close/>
                  <a:moveTo>
                    <a:pt x="159719" y="1"/>
                  </a:moveTo>
                  <a:lnTo>
                    <a:pt x="159719" y="2254"/>
                  </a:lnTo>
                  <a:lnTo>
                    <a:pt x="168615" y="2254"/>
                  </a:lnTo>
                  <a:lnTo>
                    <a:pt x="168615" y="1"/>
                  </a:lnTo>
                  <a:close/>
                  <a:moveTo>
                    <a:pt x="177452" y="1"/>
                  </a:moveTo>
                  <a:lnTo>
                    <a:pt x="177452" y="2254"/>
                  </a:lnTo>
                  <a:lnTo>
                    <a:pt x="186348" y="2254"/>
                  </a:lnTo>
                  <a:lnTo>
                    <a:pt x="186348" y="1"/>
                  </a:lnTo>
                  <a:close/>
                  <a:moveTo>
                    <a:pt x="195245" y="1"/>
                  </a:moveTo>
                  <a:lnTo>
                    <a:pt x="195245" y="2254"/>
                  </a:lnTo>
                  <a:lnTo>
                    <a:pt x="204141" y="2254"/>
                  </a:lnTo>
                  <a:lnTo>
                    <a:pt x="204141" y="1"/>
                  </a:lnTo>
                  <a:close/>
                  <a:moveTo>
                    <a:pt x="212978" y="1"/>
                  </a:moveTo>
                  <a:lnTo>
                    <a:pt x="212978" y="2254"/>
                  </a:lnTo>
                  <a:lnTo>
                    <a:pt x="221874" y="2254"/>
                  </a:lnTo>
                  <a:lnTo>
                    <a:pt x="221874" y="1"/>
                  </a:lnTo>
                  <a:close/>
                  <a:moveTo>
                    <a:pt x="230711" y="1"/>
                  </a:moveTo>
                  <a:lnTo>
                    <a:pt x="230711" y="2254"/>
                  </a:lnTo>
                  <a:lnTo>
                    <a:pt x="239608" y="2254"/>
                  </a:lnTo>
                  <a:lnTo>
                    <a:pt x="239608" y="1"/>
                  </a:lnTo>
                  <a:close/>
                  <a:moveTo>
                    <a:pt x="248445" y="1"/>
                  </a:moveTo>
                  <a:lnTo>
                    <a:pt x="248445" y="2254"/>
                  </a:lnTo>
                  <a:lnTo>
                    <a:pt x="257341" y="2254"/>
                  </a:lnTo>
                  <a:lnTo>
                    <a:pt x="2573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7254350" y="4810225"/>
              <a:ext cx="111225" cy="56375"/>
            </a:xfrm>
            <a:custGeom>
              <a:avLst/>
              <a:gdLst/>
              <a:ahLst/>
              <a:cxnLst/>
              <a:rect l="l" t="t" r="r" b="b"/>
              <a:pathLst>
                <a:path w="4449" h="2255" extrusionOk="0">
                  <a:moveTo>
                    <a:pt x="0" y="1"/>
                  </a:moveTo>
                  <a:lnTo>
                    <a:pt x="0" y="2254"/>
                  </a:lnTo>
                  <a:lnTo>
                    <a:pt x="4449" y="2254"/>
                  </a:lnTo>
                  <a:lnTo>
                    <a:pt x="44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5"/>
          <p:cNvGrpSpPr/>
          <p:nvPr/>
        </p:nvGrpSpPr>
        <p:grpSpPr>
          <a:xfrm>
            <a:off x="7026003" y="216591"/>
            <a:ext cx="1548975" cy="710404"/>
            <a:chOff x="200825" y="1197675"/>
            <a:chExt cx="6974225" cy="3198575"/>
          </a:xfrm>
        </p:grpSpPr>
        <p:sp>
          <p:nvSpPr>
            <p:cNvPr id="241" name="Google Shape;241;p5"/>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5"/>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5"/>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 name="Google Shape;246;p5"/>
          <p:cNvGrpSpPr/>
          <p:nvPr/>
        </p:nvGrpSpPr>
        <p:grpSpPr>
          <a:xfrm>
            <a:off x="4114798" y="159362"/>
            <a:ext cx="363064" cy="363064"/>
            <a:chOff x="1190625" y="238125"/>
            <a:chExt cx="5084925" cy="5084925"/>
          </a:xfrm>
        </p:grpSpPr>
        <p:sp>
          <p:nvSpPr>
            <p:cNvPr id="247" name="Google Shape;247;p5"/>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5"/>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5"/>
          <p:cNvGrpSpPr/>
          <p:nvPr/>
        </p:nvGrpSpPr>
        <p:grpSpPr>
          <a:xfrm>
            <a:off x="300525" y="3879687"/>
            <a:ext cx="1051016" cy="1051016"/>
            <a:chOff x="1190625" y="238125"/>
            <a:chExt cx="4732175" cy="4732175"/>
          </a:xfrm>
        </p:grpSpPr>
        <p:sp>
          <p:nvSpPr>
            <p:cNvPr id="250" name="Google Shape;250;p5"/>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5"/>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1827"/>
        <p:cNvGrpSpPr/>
        <p:nvPr/>
      </p:nvGrpSpPr>
      <p:grpSpPr>
        <a:xfrm>
          <a:off x="0" y="0"/>
          <a:ext cx="0" cy="0"/>
          <a:chOff x="0" y="0"/>
          <a:chExt cx="0" cy="0"/>
        </a:xfrm>
      </p:grpSpPr>
      <p:sp>
        <p:nvSpPr>
          <p:cNvPr id="1828" name="Google Shape;1828;p32"/>
          <p:cNvSpPr txBox="1">
            <a:spLocks noGrp="1"/>
          </p:cNvSpPr>
          <p:nvPr>
            <p:ph type="title"/>
          </p:nvPr>
        </p:nvSpPr>
        <p:spPr>
          <a:xfrm>
            <a:off x="1321000" y="2524075"/>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29" name="Google Shape;1829;p32"/>
          <p:cNvSpPr txBox="1">
            <a:spLocks noGrp="1"/>
          </p:cNvSpPr>
          <p:nvPr>
            <p:ph type="subTitle" idx="1"/>
          </p:nvPr>
        </p:nvSpPr>
        <p:spPr>
          <a:xfrm>
            <a:off x="1262200" y="2864254"/>
            <a:ext cx="186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0" name="Google Shape;1830;p32"/>
          <p:cNvSpPr txBox="1">
            <a:spLocks noGrp="1"/>
          </p:cNvSpPr>
          <p:nvPr>
            <p:ph type="subTitle" idx="2"/>
          </p:nvPr>
        </p:nvSpPr>
        <p:spPr>
          <a:xfrm>
            <a:off x="6016550" y="2864254"/>
            <a:ext cx="186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1" name="Google Shape;1831;p32"/>
          <p:cNvSpPr txBox="1">
            <a:spLocks noGrp="1"/>
          </p:cNvSpPr>
          <p:nvPr>
            <p:ph type="title" idx="3"/>
          </p:nvPr>
        </p:nvSpPr>
        <p:spPr>
          <a:xfrm>
            <a:off x="6075350" y="2524075"/>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32" name="Google Shape;1832;p32"/>
          <p:cNvSpPr txBox="1">
            <a:spLocks noGrp="1"/>
          </p:cNvSpPr>
          <p:nvPr>
            <p:ph type="title" idx="4"/>
          </p:nvPr>
        </p:nvSpPr>
        <p:spPr>
          <a:xfrm>
            <a:off x="3698175" y="2524075"/>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33" name="Google Shape;1833;p32"/>
          <p:cNvSpPr txBox="1">
            <a:spLocks noGrp="1"/>
          </p:cNvSpPr>
          <p:nvPr>
            <p:ph type="subTitle" idx="5"/>
          </p:nvPr>
        </p:nvSpPr>
        <p:spPr>
          <a:xfrm>
            <a:off x="3637900" y="2864254"/>
            <a:ext cx="1865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34" name="Google Shape;1834;p32"/>
          <p:cNvSpPr txBox="1">
            <a:spLocks noGrp="1"/>
          </p:cNvSpPr>
          <p:nvPr>
            <p:ph type="title" idx="6"/>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35" name="Google Shape;1835;p32"/>
          <p:cNvGrpSpPr/>
          <p:nvPr/>
        </p:nvGrpSpPr>
        <p:grpSpPr>
          <a:xfrm rot="10800000">
            <a:off x="5252368" y="-129373"/>
            <a:ext cx="2065166" cy="1463702"/>
            <a:chOff x="238125" y="328675"/>
            <a:chExt cx="7087050" cy="5023000"/>
          </a:xfrm>
        </p:grpSpPr>
        <p:sp>
          <p:nvSpPr>
            <p:cNvPr id="1836" name="Google Shape;1836;p32"/>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32"/>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32"/>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32"/>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32"/>
          <p:cNvGrpSpPr/>
          <p:nvPr/>
        </p:nvGrpSpPr>
        <p:grpSpPr>
          <a:xfrm rot="10800000" flipH="1">
            <a:off x="7628937" y="3825179"/>
            <a:ext cx="1154298" cy="792725"/>
            <a:chOff x="238125" y="409275"/>
            <a:chExt cx="6953600" cy="4775450"/>
          </a:xfrm>
        </p:grpSpPr>
        <p:sp>
          <p:nvSpPr>
            <p:cNvPr id="1841" name="Google Shape;1841;p32"/>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32"/>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32"/>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 name="Google Shape;1844;p32"/>
          <p:cNvGrpSpPr/>
          <p:nvPr/>
        </p:nvGrpSpPr>
        <p:grpSpPr>
          <a:xfrm rot="10800000">
            <a:off x="442242" y="4040600"/>
            <a:ext cx="1548975" cy="710404"/>
            <a:chOff x="200825" y="1197675"/>
            <a:chExt cx="6974225" cy="3198575"/>
          </a:xfrm>
        </p:grpSpPr>
        <p:sp>
          <p:nvSpPr>
            <p:cNvPr id="1845" name="Google Shape;1845;p32"/>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32"/>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32"/>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32"/>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32"/>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 name="Google Shape;1850;p32"/>
          <p:cNvGrpSpPr/>
          <p:nvPr/>
        </p:nvGrpSpPr>
        <p:grpSpPr>
          <a:xfrm rot="10800000">
            <a:off x="8094969" y="422725"/>
            <a:ext cx="617310" cy="617310"/>
            <a:chOff x="1190625" y="238125"/>
            <a:chExt cx="5084925" cy="5084925"/>
          </a:xfrm>
        </p:grpSpPr>
        <p:sp>
          <p:nvSpPr>
            <p:cNvPr id="1851" name="Google Shape;1851;p32"/>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32"/>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3" name="Google Shape;1853;p32"/>
          <p:cNvGrpSpPr/>
          <p:nvPr/>
        </p:nvGrpSpPr>
        <p:grpSpPr>
          <a:xfrm rot="10800000">
            <a:off x="4075474" y="4342120"/>
            <a:ext cx="1582324" cy="407498"/>
            <a:chOff x="179950" y="1944175"/>
            <a:chExt cx="7124375" cy="1834750"/>
          </a:xfrm>
        </p:grpSpPr>
        <p:sp>
          <p:nvSpPr>
            <p:cNvPr id="1854" name="Google Shape;1854;p32"/>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32"/>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32"/>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32"/>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32"/>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32"/>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32"/>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32"/>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32"/>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32"/>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32"/>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32"/>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32"/>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32"/>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32"/>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32"/>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32"/>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32"/>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32"/>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32"/>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32"/>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32"/>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32"/>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32"/>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32"/>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32"/>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32"/>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32"/>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32"/>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32"/>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32"/>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32"/>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32"/>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7" name="Google Shape;1887;p32"/>
          <p:cNvSpPr/>
          <p:nvPr/>
        </p:nvSpPr>
        <p:spPr>
          <a:xfrm rot="10800000">
            <a:off x="117688" y="67386"/>
            <a:ext cx="680436" cy="654588"/>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1888"/>
        <p:cNvGrpSpPr/>
        <p:nvPr/>
      </p:nvGrpSpPr>
      <p:grpSpPr>
        <a:xfrm>
          <a:off x="0" y="0"/>
          <a:ext cx="0" cy="0"/>
          <a:chOff x="0" y="0"/>
          <a:chExt cx="0" cy="0"/>
        </a:xfrm>
      </p:grpSpPr>
      <p:sp>
        <p:nvSpPr>
          <p:cNvPr id="1889" name="Google Shape;1889;p33"/>
          <p:cNvSpPr txBox="1">
            <a:spLocks noGrp="1"/>
          </p:cNvSpPr>
          <p:nvPr>
            <p:ph type="title"/>
          </p:nvPr>
        </p:nvSpPr>
        <p:spPr>
          <a:xfrm>
            <a:off x="730799" y="2447875"/>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90" name="Google Shape;1890;p33"/>
          <p:cNvSpPr txBox="1">
            <a:spLocks noGrp="1"/>
          </p:cNvSpPr>
          <p:nvPr>
            <p:ph type="subTitle" idx="1"/>
          </p:nvPr>
        </p:nvSpPr>
        <p:spPr>
          <a:xfrm>
            <a:off x="846150" y="2788763"/>
            <a:ext cx="1517100" cy="75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1" name="Google Shape;1891;p33"/>
          <p:cNvSpPr txBox="1">
            <a:spLocks noGrp="1"/>
          </p:cNvSpPr>
          <p:nvPr>
            <p:ph type="title" idx="2"/>
          </p:nvPr>
        </p:nvSpPr>
        <p:spPr>
          <a:xfrm>
            <a:off x="6665400" y="2447875"/>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92" name="Google Shape;1892;p33"/>
          <p:cNvSpPr txBox="1">
            <a:spLocks noGrp="1"/>
          </p:cNvSpPr>
          <p:nvPr>
            <p:ph type="subTitle" idx="3"/>
          </p:nvPr>
        </p:nvSpPr>
        <p:spPr>
          <a:xfrm>
            <a:off x="6780750" y="2788763"/>
            <a:ext cx="1517100" cy="75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3" name="Google Shape;1893;p33"/>
          <p:cNvSpPr txBox="1">
            <a:spLocks noGrp="1"/>
          </p:cNvSpPr>
          <p:nvPr>
            <p:ph type="title" idx="4"/>
          </p:nvPr>
        </p:nvSpPr>
        <p:spPr>
          <a:xfrm>
            <a:off x="2709000" y="2447875"/>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94" name="Google Shape;1894;p33"/>
          <p:cNvSpPr txBox="1">
            <a:spLocks noGrp="1"/>
          </p:cNvSpPr>
          <p:nvPr>
            <p:ph type="subTitle" idx="5"/>
          </p:nvPr>
        </p:nvSpPr>
        <p:spPr>
          <a:xfrm>
            <a:off x="2824350" y="2790369"/>
            <a:ext cx="1517100" cy="75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5" name="Google Shape;1895;p33"/>
          <p:cNvSpPr txBox="1">
            <a:spLocks noGrp="1"/>
          </p:cNvSpPr>
          <p:nvPr>
            <p:ph type="subTitle" idx="6"/>
          </p:nvPr>
        </p:nvSpPr>
        <p:spPr>
          <a:xfrm>
            <a:off x="4802550" y="2790369"/>
            <a:ext cx="1517100" cy="750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96" name="Google Shape;1896;p33"/>
          <p:cNvSpPr txBox="1">
            <a:spLocks noGrp="1"/>
          </p:cNvSpPr>
          <p:nvPr>
            <p:ph type="title" idx="7"/>
          </p:nvPr>
        </p:nvSpPr>
        <p:spPr>
          <a:xfrm>
            <a:off x="4687200" y="2447875"/>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897" name="Google Shape;1897;p33"/>
          <p:cNvSpPr txBox="1">
            <a:spLocks noGrp="1"/>
          </p:cNvSpPr>
          <p:nvPr>
            <p:ph type="title" idx="8"/>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98" name="Google Shape;1898;p33"/>
          <p:cNvGrpSpPr/>
          <p:nvPr/>
        </p:nvGrpSpPr>
        <p:grpSpPr>
          <a:xfrm rot="10800000">
            <a:off x="4802543" y="4003052"/>
            <a:ext cx="2065166" cy="1463702"/>
            <a:chOff x="238125" y="328675"/>
            <a:chExt cx="7087050" cy="5023000"/>
          </a:xfrm>
        </p:grpSpPr>
        <p:sp>
          <p:nvSpPr>
            <p:cNvPr id="1899" name="Google Shape;1899;p33"/>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33"/>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33"/>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33"/>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33"/>
          <p:cNvGrpSpPr/>
          <p:nvPr/>
        </p:nvGrpSpPr>
        <p:grpSpPr>
          <a:xfrm rot="10800000">
            <a:off x="8199169" y="-207335"/>
            <a:ext cx="617348" cy="2018956"/>
            <a:chOff x="2991950" y="238125"/>
            <a:chExt cx="1589875" cy="5199475"/>
          </a:xfrm>
        </p:grpSpPr>
        <p:sp>
          <p:nvSpPr>
            <p:cNvPr id="1904" name="Google Shape;1904;p33"/>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33"/>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33"/>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33"/>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33"/>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33"/>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33"/>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1" name="Google Shape;1911;p33"/>
          <p:cNvGrpSpPr/>
          <p:nvPr/>
        </p:nvGrpSpPr>
        <p:grpSpPr>
          <a:xfrm rot="10800000" flipH="1">
            <a:off x="7628937" y="3825179"/>
            <a:ext cx="1154298" cy="792725"/>
            <a:chOff x="238125" y="409275"/>
            <a:chExt cx="6953600" cy="4775450"/>
          </a:xfrm>
        </p:grpSpPr>
        <p:sp>
          <p:nvSpPr>
            <p:cNvPr id="1912" name="Google Shape;1912;p33"/>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33"/>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33"/>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33"/>
          <p:cNvGrpSpPr/>
          <p:nvPr/>
        </p:nvGrpSpPr>
        <p:grpSpPr>
          <a:xfrm rot="10800000">
            <a:off x="442242" y="4040600"/>
            <a:ext cx="1548975" cy="710404"/>
            <a:chOff x="200825" y="1197675"/>
            <a:chExt cx="6974225" cy="3198575"/>
          </a:xfrm>
        </p:grpSpPr>
        <p:sp>
          <p:nvSpPr>
            <p:cNvPr id="1916" name="Google Shape;1916;p33"/>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33"/>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33"/>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33"/>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33"/>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 name="Google Shape;1921;p33"/>
          <p:cNvGrpSpPr/>
          <p:nvPr/>
        </p:nvGrpSpPr>
        <p:grpSpPr>
          <a:xfrm rot="10800000">
            <a:off x="2824344" y="4245650"/>
            <a:ext cx="617310" cy="617310"/>
            <a:chOff x="1190625" y="238125"/>
            <a:chExt cx="5084925" cy="5084925"/>
          </a:xfrm>
        </p:grpSpPr>
        <p:sp>
          <p:nvSpPr>
            <p:cNvPr id="1922" name="Google Shape;1922;p33"/>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33"/>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five columns">
  <p:cSld name="CUSTOM_11">
    <p:spTree>
      <p:nvGrpSpPr>
        <p:cNvPr id="1" name="Shape 1924"/>
        <p:cNvGrpSpPr/>
        <p:nvPr/>
      </p:nvGrpSpPr>
      <p:grpSpPr>
        <a:xfrm>
          <a:off x="0" y="0"/>
          <a:ext cx="0" cy="0"/>
          <a:chOff x="0" y="0"/>
          <a:chExt cx="0" cy="0"/>
        </a:xfrm>
      </p:grpSpPr>
      <p:sp>
        <p:nvSpPr>
          <p:cNvPr id="1925" name="Google Shape;1925;p34"/>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26" name="Google Shape;1926;p34"/>
          <p:cNvSpPr txBox="1">
            <a:spLocks noGrp="1"/>
          </p:cNvSpPr>
          <p:nvPr>
            <p:ph type="subTitle" idx="1"/>
          </p:nvPr>
        </p:nvSpPr>
        <p:spPr>
          <a:xfrm>
            <a:off x="1702000" y="2146700"/>
            <a:ext cx="1747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27" name="Google Shape;1927;p34"/>
          <p:cNvSpPr txBox="1">
            <a:spLocks noGrp="1"/>
          </p:cNvSpPr>
          <p:nvPr>
            <p:ph type="title" idx="2"/>
          </p:nvPr>
        </p:nvSpPr>
        <p:spPr>
          <a:xfrm>
            <a:off x="1701999" y="1789477"/>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28" name="Google Shape;1928;p34"/>
          <p:cNvSpPr txBox="1">
            <a:spLocks noGrp="1"/>
          </p:cNvSpPr>
          <p:nvPr>
            <p:ph type="title" idx="3"/>
          </p:nvPr>
        </p:nvSpPr>
        <p:spPr>
          <a:xfrm>
            <a:off x="5694349" y="1789477"/>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29" name="Google Shape;1929;p34"/>
          <p:cNvSpPr txBox="1">
            <a:spLocks noGrp="1"/>
          </p:cNvSpPr>
          <p:nvPr>
            <p:ph type="subTitle" idx="4"/>
          </p:nvPr>
        </p:nvSpPr>
        <p:spPr>
          <a:xfrm>
            <a:off x="5694350" y="2137650"/>
            <a:ext cx="1747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0" name="Google Shape;1930;p34"/>
          <p:cNvSpPr txBox="1">
            <a:spLocks noGrp="1"/>
          </p:cNvSpPr>
          <p:nvPr>
            <p:ph type="subTitle" idx="5"/>
          </p:nvPr>
        </p:nvSpPr>
        <p:spPr>
          <a:xfrm>
            <a:off x="2700075" y="3449223"/>
            <a:ext cx="1747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1" name="Google Shape;1931;p34"/>
          <p:cNvSpPr txBox="1">
            <a:spLocks noGrp="1"/>
          </p:cNvSpPr>
          <p:nvPr>
            <p:ph type="title" idx="6"/>
          </p:nvPr>
        </p:nvSpPr>
        <p:spPr>
          <a:xfrm>
            <a:off x="2700074" y="3101025"/>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32" name="Google Shape;1932;p34"/>
          <p:cNvSpPr txBox="1">
            <a:spLocks noGrp="1"/>
          </p:cNvSpPr>
          <p:nvPr>
            <p:ph type="title" idx="7"/>
          </p:nvPr>
        </p:nvSpPr>
        <p:spPr>
          <a:xfrm>
            <a:off x="4696249" y="3101025"/>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33" name="Google Shape;1933;p34"/>
          <p:cNvSpPr txBox="1">
            <a:spLocks noGrp="1"/>
          </p:cNvSpPr>
          <p:nvPr>
            <p:ph type="subTitle" idx="8"/>
          </p:nvPr>
        </p:nvSpPr>
        <p:spPr>
          <a:xfrm>
            <a:off x="4696250" y="3449204"/>
            <a:ext cx="1747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4" name="Google Shape;1934;p34"/>
          <p:cNvSpPr txBox="1">
            <a:spLocks noGrp="1"/>
          </p:cNvSpPr>
          <p:nvPr>
            <p:ph type="subTitle" idx="9"/>
          </p:nvPr>
        </p:nvSpPr>
        <p:spPr>
          <a:xfrm>
            <a:off x="3696700" y="2146700"/>
            <a:ext cx="17478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5" name="Google Shape;1935;p34"/>
          <p:cNvSpPr txBox="1">
            <a:spLocks noGrp="1"/>
          </p:cNvSpPr>
          <p:nvPr>
            <p:ph type="title" idx="13"/>
          </p:nvPr>
        </p:nvSpPr>
        <p:spPr>
          <a:xfrm>
            <a:off x="3696699" y="1789477"/>
            <a:ext cx="1747800" cy="3117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grpSp>
        <p:nvGrpSpPr>
          <p:cNvPr id="1936" name="Google Shape;1936;p34"/>
          <p:cNvGrpSpPr/>
          <p:nvPr/>
        </p:nvGrpSpPr>
        <p:grpSpPr>
          <a:xfrm flipH="1">
            <a:off x="7760502" y="4068681"/>
            <a:ext cx="940940" cy="837400"/>
            <a:chOff x="883200" y="230650"/>
            <a:chExt cx="5880875" cy="5233750"/>
          </a:xfrm>
        </p:grpSpPr>
        <p:sp>
          <p:nvSpPr>
            <p:cNvPr id="1937" name="Google Shape;1937;p34"/>
            <p:cNvSpPr/>
            <p:nvPr/>
          </p:nvSpPr>
          <p:spPr>
            <a:xfrm>
              <a:off x="883200" y="230650"/>
              <a:ext cx="5876600" cy="5233750"/>
            </a:xfrm>
            <a:custGeom>
              <a:avLst/>
              <a:gdLst/>
              <a:ahLst/>
              <a:cxnLst/>
              <a:rect l="l" t="t" r="r" b="b"/>
              <a:pathLst>
                <a:path w="235064" h="209350" extrusionOk="0">
                  <a:moveTo>
                    <a:pt x="3160" y="0"/>
                  </a:moveTo>
                  <a:cubicBezTo>
                    <a:pt x="1580" y="0"/>
                    <a:pt x="0" y="1068"/>
                    <a:pt x="171" y="3202"/>
                  </a:cubicBezTo>
                  <a:lnTo>
                    <a:pt x="171" y="209337"/>
                  </a:lnTo>
                  <a:lnTo>
                    <a:pt x="230898" y="209337"/>
                  </a:lnTo>
                  <a:cubicBezTo>
                    <a:pt x="231005" y="209345"/>
                    <a:pt x="231109" y="209349"/>
                    <a:pt x="231210" y="209349"/>
                  </a:cubicBezTo>
                  <a:cubicBezTo>
                    <a:pt x="235063" y="209349"/>
                    <a:pt x="235063" y="203347"/>
                    <a:pt x="231210" y="203347"/>
                  </a:cubicBezTo>
                  <a:cubicBezTo>
                    <a:pt x="231109" y="203347"/>
                    <a:pt x="231005" y="203351"/>
                    <a:pt x="230898" y="203359"/>
                  </a:cubicBezTo>
                  <a:lnTo>
                    <a:pt x="6148" y="203359"/>
                  </a:lnTo>
                  <a:lnTo>
                    <a:pt x="6148" y="3202"/>
                  </a:lnTo>
                  <a:cubicBezTo>
                    <a:pt x="6319" y="1068"/>
                    <a:pt x="4739"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34"/>
            <p:cNvSpPr/>
            <p:nvPr/>
          </p:nvSpPr>
          <p:spPr>
            <a:xfrm>
              <a:off x="1382725" y="230650"/>
              <a:ext cx="5381350" cy="4789700"/>
            </a:xfrm>
            <a:custGeom>
              <a:avLst/>
              <a:gdLst/>
              <a:ahLst/>
              <a:cxnLst/>
              <a:rect l="l" t="t" r="r" b="b"/>
              <a:pathLst>
                <a:path w="215254" h="191588" extrusionOk="0">
                  <a:moveTo>
                    <a:pt x="3160" y="0"/>
                  </a:moveTo>
                  <a:cubicBezTo>
                    <a:pt x="1580" y="0"/>
                    <a:pt x="1" y="1068"/>
                    <a:pt x="172" y="3202"/>
                  </a:cubicBezTo>
                  <a:lnTo>
                    <a:pt x="172" y="191575"/>
                  </a:lnTo>
                  <a:lnTo>
                    <a:pt x="211088" y="191575"/>
                  </a:lnTo>
                  <a:cubicBezTo>
                    <a:pt x="211195" y="191584"/>
                    <a:pt x="211299" y="191588"/>
                    <a:pt x="211400" y="191588"/>
                  </a:cubicBezTo>
                  <a:cubicBezTo>
                    <a:pt x="215253" y="191588"/>
                    <a:pt x="215253" y="185585"/>
                    <a:pt x="211400" y="185585"/>
                  </a:cubicBezTo>
                  <a:cubicBezTo>
                    <a:pt x="211299" y="185585"/>
                    <a:pt x="211195" y="185589"/>
                    <a:pt x="211088" y="185598"/>
                  </a:cubicBezTo>
                  <a:lnTo>
                    <a:pt x="6149" y="185598"/>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34"/>
            <p:cNvSpPr/>
            <p:nvPr/>
          </p:nvSpPr>
          <p:spPr>
            <a:xfrm>
              <a:off x="1880125" y="230650"/>
              <a:ext cx="4873725" cy="4345350"/>
            </a:xfrm>
            <a:custGeom>
              <a:avLst/>
              <a:gdLst/>
              <a:ahLst/>
              <a:cxnLst/>
              <a:rect l="l" t="t" r="r" b="b"/>
              <a:pathLst>
                <a:path w="194949" h="173814" extrusionOk="0">
                  <a:moveTo>
                    <a:pt x="3160" y="0"/>
                  </a:moveTo>
                  <a:cubicBezTo>
                    <a:pt x="1581" y="0"/>
                    <a:pt x="1" y="1068"/>
                    <a:pt x="257" y="3202"/>
                  </a:cubicBezTo>
                  <a:lnTo>
                    <a:pt x="257" y="173814"/>
                  </a:lnTo>
                  <a:lnTo>
                    <a:pt x="191021" y="173814"/>
                  </a:lnTo>
                  <a:cubicBezTo>
                    <a:pt x="194949" y="173814"/>
                    <a:pt x="194949" y="167837"/>
                    <a:pt x="191021" y="167837"/>
                  </a:cubicBezTo>
                  <a:lnTo>
                    <a:pt x="6064" y="167837"/>
                  </a:lnTo>
                  <a:lnTo>
                    <a:pt x="6064"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34"/>
            <p:cNvSpPr/>
            <p:nvPr/>
          </p:nvSpPr>
          <p:spPr>
            <a:xfrm>
              <a:off x="2381800" y="230650"/>
              <a:ext cx="4372050" cy="3901325"/>
            </a:xfrm>
            <a:custGeom>
              <a:avLst/>
              <a:gdLst/>
              <a:ahLst/>
              <a:cxnLst/>
              <a:rect l="l" t="t" r="r" b="b"/>
              <a:pathLst>
                <a:path w="174882" h="156053" extrusionOk="0">
                  <a:moveTo>
                    <a:pt x="3160" y="0"/>
                  </a:moveTo>
                  <a:cubicBezTo>
                    <a:pt x="1581" y="0"/>
                    <a:pt x="1" y="1068"/>
                    <a:pt x="172" y="3202"/>
                  </a:cubicBezTo>
                  <a:lnTo>
                    <a:pt x="172" y="156053"/>
                  </a:lnTo>
                  <a:lnTo>
                    <a:pt x="170954" y="156053"/>
                  </a:lnTo>
                  <a:cubicBezTo>
                    <a:pt x="174882" y="156053"/>
                    <a:pt x="174882" y="150075"/>
                    <a:pt x="170954" y="150075"/>
                  </a:cubicBezTo>
                  <a:lnTo>
                    <a:pt x="6149" y="150075"/>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34"/>
            <p:cNvSpPr/>
            <p:nvPr/>
          </p:nvSpPr>
          <p:spPr>
            <a:xfrm>
              <a:off x="2877075" y="230650"/>
              <a:ext cx="3876775" cy="3457300"/>
            </a:xfrm>
            <a:custGeom>
              <a:avLst/>
              <a:gdLst/>
              <a:ahLst/>
              <a:cxnLst/>
              <a:rect l="l" t="t" r="r" b="b"/>
              <a:pathLst>
                <a:path w="155071" h="138292" extrusionOk="0">
                  <a:moveTo>
                    <a:pt x="3160" y="0"/>
                  </a:moveTo>
                  <a:cubicBezTo>
                    <a:pt x="1580" y="0"/>
                    <a:pt x="1" y="1068"/>
                    <a:pt x="171" y="3202"/>
                  </a:cubicBezTo>
                  <a:lnTo>
                    <a:pt x="171" y="138291"/>
                  </a:lnTo>
                  <a:lnTo>
                    <a:pt x="151143" y="138291"/>
                  </a:lnTo>
                  <a:cubicBezTo>
                    <a:pt x="155071" y="138291"/>
                    <a:pt x="155071" y="132314"/>
                    <a:pt x="151143" y="132314"/>
                  </a:cubicBezTo>
                  <a:lnTo>
                    <a:pt x="6149" y="132314"/>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2" name="Google Shape;1942;p34"/>
          <p:cNvGrpSpPr/>
          <p:nvPr/>
        </p:nvGrpSpPr>
        <p:grpSpPr>
          <a:xfrm>
            <a:off x="300030" y="1761706"/>
            <a:ext cx="810037" cy="810037"/>
            <a:chOff x="1190625" y="238125"/>
            <a:chExt cx="5195875" cy="5195875"/>
          </a:xfrm>
        </p:grpSpPr>
        <p:sp>
          <p:nvSpPr>
            <p:cNvPr id="1943" name="Google Shape;1943;p34"/>
            <p:cNvSpPr/>
            <p:nvPr/>
          </p:nvSpPr>
          <p:spPr>
            <a:xfrm>
              <a:off x="1190625" y="238125"/>
              <a:ext cx="5195875" cy="5195875"/>
            </a:xfrm>
            <a:custGeom>
              <a:avLst/>
              <a:gdLst/>
              <a:ahLst/>
              <a:cxnLst/>
              <a:rect l="l" t="t" r="r" b="b"/>
              <a:pathLst>
                <a:path w="207835" h="207835" extrusionOk="0">
                  <a:moveTo>
                    <a:pt x="103888" y="1361"/>
                  </a:moveTo>
                  <a:cubicBezTo>
                    <a:pt x="160505" y="1361"/>
                    <a:pt x="206474" y="47329"/>
                    <a:pt x="206474" y="103888"/>
                  </a:cubicBezTo>
                  <a:cubicBezTo>
                    <a:pt x="206474" y="160446"/>
                    <a:pt x="160505" y="206474"/>
                    <a:pt x="103888" y="206474"/>
                  </a:cubicBezTo>
                  <a:cubicBezTo>
                    <a:pt x="47329" y="206474"/>
                    <a:pt x="1361" y="160446"/>
                    <a:pt x="1361" y="103888"/>
                  </a:cubicBezTo>
                  <a:cubicBezTo>
                    <a:pt x="1361" y="47329"/>
                    <a:pt x="47329" y="1361"/>
                    <a:pt x="103888" y="1361"/>
                  </a:cubicBezTo>
                  <a:close/>
                  <a:moveTo>
                    <a:pt x="103888" y="0"/>
                  </a:moveTo>
                  <a:cubicBezTo>
                    <a:pt x="46619" y="0"/>
                    <a:pt x="0" y="46619"/>
                    <a:pt x="0" y="103888"/>
                  </a:cubicBezTo>
                  <a:cubicBezTo>
                    <a:pt x="0" y="161215"/>
                    <a:pt x="46619" y="207834"/>
                    <a:pt x="103888" y="207834"/>
                  </a:cubicBezTo>
                  <a:cubicBezTo>
                    <a:pt x="161215" y="207834"/>
                    <a:pt x="207834" y="161215"/>
                    <a:pt x="207834" y="103888"/>
                  </a:cubicBezTo>
                  <a:cubicBezTo>
                    <a:pt x="207834" y="46619"/>
                    <a:pt x="161215" y="0"/>
                    <a:pt x="10388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34"/>
            <p:cNvSpPr/>
            <p:nvPr/>
          </p:nvSpPr>
          <p:spPr>
            <a:xfrm>
              <a:off x="1323725" y="550775"/>
              <a:ext cx="4749225" cy="4569675"/>
            </a:xfrm>
            <a:custGeom>
              <a:avLst/>
              <a:gdLst/>
              <a:ahLst/>
              <a:cxnLst/>
              <a:rect l="l" t="t" r="r" b="b"/>
              <a:pathLst>
                <a:path w="189969" h="182787" extrusionOk="0">
                  <a:moveTo>
                    <a:pt x="98564" y="1338"/>
                  </a:moveTo>
                  <a:cubicBezTo>
                    <a:pt x="148318" y="1397"/>
                    <a:pt x="188607" y="41686"/>
                    <a:pt x="188667" y="91382"/>
                  </a:cubicBezTo>
                  <a:cubicBezTo>
                    <a:pt x="188607" y="127825"/>
                    <a:pt x="166718" y="160660"/>
                    <a:pt x="133055" y="174622"/>
                  </a:cubicBezTo>
                  <a:cubicBezTo>
                    <a:pt x="121915" y="179223"/>
                    <a:pt x="110218" y="181459"/>
                    <a:pt x="98620" y="181459"/>
                  </a:cubicBezTo>
                  <a:cubicBezTo>
                    <a:pt x="75170" y="181459"/>
                    <a:pt x="52125" y="172317"/>
                    <a:pt x="34906" y="155099"/>
                  </a:cubicBezTo>
                  <a:cubicBezTo>
                    <a:pt x="9171" y="129304"/>
                    <a:pt x="1480" y="90612"/>
                    <a:pt x="15383" y="56950"/>
                  </a:cubicBezTo>
                  <a:cubicBezTo>
                    <a:pt x="29345" y="23287"/>
                    <a:pt x="62179" y="1338"/>
                    <a:pt x="98564" y="1338"/>
                  </a:cubicBezTo>
                  <a:close/>
                  <a:moveTo>
                    <a:pt x="98607" y="1"/>
                  </a:moveTo>
                  <a:cubicBezTo>
                    <a:pt x="74817" y="1"/>
                    <a:pt x="51450" y="9286"/>
                    <a:pt x="33959" y="26777"/>
                  </a:cubicBezTo>
                  <a:cubicBezTo>
                    <a:pt x="7810" y="52927"/>
                    <a:pt x="1" y="92210"/>
                    <a:pt x="14140" y="126405"/>
                  </a:cubicBezTo>
                  <a:cubicBezTo>
                    <a:pt x="28280" y="160541"/>
                    <a:pt x="61647" y="182786"/>
                    <a:pt x="98564" y="182786"/>
                  </a:cubicBezTo>
                  <a:cubicBezTo>
                    <a:pt x="149028" y="182727"/>
                    <a:pt x="189909" y="141846"/>
                    <a:pt x="189968" y="91382"/>
                  </a:cubicBezTo>
                  <a:cubicBezTo>
                    <a:pt x="189968" y="54465"/>
                    <a:pt x="167723" y="21098"/>
                    <a:pt x="133587" y="6958"/>
                  </a:cubicBezTo>
                  <a:cubicBezTo>
                    <a:pt x="122265" y="2276"/>
                    <a:pt x="110384" y="1"/>
                    <a:pt x="9860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34"/>
            <p:cNvSpPr/>
            <p:nvPr/>
          </p:nvSpPr>
          <p:spPr>
            <a:xfrm>
              <a:off x="1662425" y="864775"/>
              <a:ext cx="4096950" cy="3942100"/>
            </a:xfrm>
            <a:custGeom>
              <a:avLst/>
              <a:gdLst/>
              <a:ahLst/>
              <a:cxnLst/>
              <a:rect l="l" t="t" r="r" b="b"/>
              <a:pathLst>
                <a:path w="163878" h="157684" extrusionOk="0">
                  <a:moveTo>
                    <a:pt x="85016" y="1320"/>
                  </a:moveTo>
                  <a:cubicBezTo>
                    <a:pt x="127849" y="1379"/>
                    <a:pt x="162517" y="36048"/>
                    <a:pt x="162576" y="78822"/>
                  </a:cubicBezTo>
                  <a:cubicBezTo>
                    <a:pt x="162576" y="110177"/>
                    <a:pt x="143704" y="138456"/>
                    <a:pt x="114715" y="150466"/>
                  </a:cubicBezTo>
                  <a:cubicBezTo>
                    <a:pt x="105111" y="154445"/>
                    <a:pt x="95034" y="156378"/>
                    <a:pt x="85044" y="156378"/>
                  </a:cubicBezTo>
                  <a:cubicBezTo>
                    <a:pt x="64878" y="156378"/>
                    <a:pt x="45068" y="148500"/>
                    <a:pt x="30232" y="133664"/>
                  </a:cubicBezTo>
                  <a:cubicBezTo>
                    <a:pt x="8046" y="111479"/>
                    <a:pt x="1420" y="78171"/>
                    <a:pt x="13430" y="49182"/>
                  </a:cubicBezTo>
                  <a:cubicBezTo>
                    <a:pt x="25440" y="20193"/>
                    <a:pt x="53719" y="1320"/>
                    <a:pt x="85016" y="1320"/>
                  </a:cubicBezTo>
                  <a:close/>
                  <a:moveTo>
                    <a:pt x="85095" y="1"/>
                  </a:moveTo>
                  <a:cubicBezTo>
                    <a:pt x="64558" y="1"/>
                    <a:pt x="44366" y="8011"/>
                    <a:pt x="29285" y="23091"/>
                  </a:cubicBezTo>
                  <a:cubicBezTo>
                    <a:pt x="6745" y="45632"/>
                    <a:pt x="1" y="79532"/>
                    <a:pt x="12188" y="108994"/>
                  </a:cubicBezTo>
                  <a:cubicBezTo>
                    <a:pt x="24375" y="138516"/>
                    <a:pt x="53128" y="157684"/>
                    <a:pt x="85016" y="157684"/>
                  </a:cubicBezTo>
                  <a:cubicBezTo>
                    <a:pt x="128558" y="157684"/>
                    <a:pt x="163878" y="122364"/>
                    <a:pt x="163878" y="78822"/>
                  </a:cubicBezTo>
                  <a:cubicBezTo>
                    <a:pt x="163878" y="46934"/>
                    <a:pt x="144710" y="18181"/>
                    <a:pt x="115247" y="5994"/>
                  </a:cubicBezTo>
                  <a:cubicBezTo>
                    <a:pt x="105497" y="1960"/>
                    <a:pt x="95254" y="1"/>
                    <a:pt x="8509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34"/>
            <p:cNvSpPr/>
            <p:nvPr/>
          </p:nvSpPr>
          <p:spPr>
            <a:xfrm>
              <a:off x="1999650" y="1177350"/>
              <a:ext cx="3447650" cy="3317450"/>
            </a:xfrm>
            <a:custGeom>
              <a:avLst/>
              <a:gdLst/>
              <a:ahLst/>
              <a:cxnLst/>
              <a:rect l="l" t="t" r="r" b="b"/>
              <a:pathLst>
                <a:path w="137906" h="132698" extrusionOk="0">
                  <a:moveTo>
                    <a:pt x="71527" y="1359"/>
                  </a:moveTo>
                  <a:cubicBezTo>
                    <a:pt x="107438" y="1418"/>
                    <a:pt x="136486" y="30467"/>
                    <a:pt x="136545" y="66319"/>
                  </a:cubicBezTo>
                  <a:cubicBezTo>
                    <a:pt x="136545" y="92645"/>
                    <a:pt x="120690" y="116310"/>
                    <a:pt x="96434" y="126427"/>
                  </a:cubicBezTo>
                  <a:cubicBezTo>
                    <a:pt x="88388" y="129755"/>
                    <a:pt x="79947" y="131372"/>
                    <a:pt x="71579" y="131372"/>
                  </a:cubicBezTo>
                  <a:cubicBezTo>
                    <a:pt x="54656" y="131372"/>
                    <a:pt x="38028" y="124757"/>
                    <a:pt x="25558" y="112287"/>
                  </a:cubicBezTo>
                  <a:cubicBezTo>
                    <a:pt x="6981" y="93710"/>
                    <a:pt x="1420" y="65786"/>
                    <a:pt x="11478" y="41471"/>
                  </a:cubicBezTo>
                  <a:cubicBezTo>
                    <a:pt x="21535" y="17155"/>
                    <a:pt x="45259" y="1359"/>
                    <a:pt x="71527" y="1359"/>
                  </a:cubicBezTo>
                  <a:close/>
                  <a:moveTo>
                    <a:pt x="71633" y="0"/>
                  </a:moveTo>
                  <a:cubicBezTo>
                    <a:pt x="54343" y="0"/>
                    <a:pt x="37346" y="6748"/>
                    <a:pt x="24671" y="19463"/>
                  </a:cubicBezTo>
                  <a:cubicBezTo>
                    <a:pt x="5680" y="38394"/>
                    <a:pt x="0" y="66910"/>
                    <a:pt x="10294" y="91699"/>
                  </a:cubicBezTo>
                  <a:cubicBezTo>
                    <a:pt x="20529" y="116488"/>
                    <a:pt x="44726" y="132698"/>
                    <a:pt x="71527" y="132698"/>
                  </a:cubicBezTo>
                  <a:cubicBezTo>
                    <a:pt x="108148" y="132639"/>
                    <a:pt x="137847" y="102940"/>
                    <a:pt x="137906" y="66319"/>
                  </a:cubicBezTo>
                  <a:cubicBezTo>
                    <a:pt x="137906" y="39518"/>
                    <a:pt x="121755" y="15321"/>
                    <a:pt x="96966" y="5027"/>
                  </a:cubicBezTo>
                  <a:cubicBezTo>
                    <a:pt x="88774" y="1645"/>
                    <a:pt x="80167" y="0"/>
                    <a:pt x="7163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34"/>
            <p:cNvSpPr/>
            <p:nvPr/>
          </p:nvSpPr>
          <p:spPr>
            <a:xfrm>
              <a:off x="2336875" y="1490300"/>
              <a:ext cx="2796875" cy="2690950"/>
            </a:xfrm>
            <a:custGeom>
              <a:avLst/>
              <a:gdLst/>
              <a:ahLst/>
              <a:cxnLst/>
              <a:rect l="l" t="t" r="r" b="b"/>
              <a:pathLst>
                <a:path w="111875" h="107638" extrusionOk="0">
                  <a:moveTo>
                    <a:pt x="58038" y="1324"/>
                  </a:moveTo>
                  <a:cubicBezTo>
                    <a:pt x="87086" y="1324"/>
                    <a:pt x="110573" y="24871"/>
                    <a:pt x="110573" y="53860"/>
                  </a:cubicBezTo>
                  <a:cubicBezTo>
                    <a:pt x="110573" y="75099"/>
                    <a:pt x="97794" y="94208"/>
                    <a:pt x="78152" y="102372"/>
                  </a:cubicBezTo>
                  <a:cubicBezTo>
                    <a:pt x="71679" y="105052"/>
                    <a:pt x="64876" y="106354"/>
                    <a:pt x="58126" y="106354"/>
                  </a:cubicBezTo>
                  <a:cubicBezTo>
                    <a:pt x="44456" y="106354"/>
                    <a:pt x="31003" y="101013"/>
                    <a:pt x="20943" y="90954"/>
                  </a:cubicBezTo>
                  <a:cubicBezTo>
                    <a:pt x="5916" y="75986"/>
                    <a:pt x="1420" y="53386"/>
                    <a:pt x="9584" y="33745"/>
                  </a:cubicBezTo>
                  <a:cubicBezTo>
                    <a:pt x="17689" y="14162"/>
                    <a:pt x="36858" y="1324"/>
                    <a:pt x="58038" y="1324"/>
                  </a:cubicBezTo>
                  <a:close/>
                  <a:moveTo>
                    <a:pt x="58065" y="1"/>
                  </a:moveTo>
                  <a:cubicBezTo>
                    <a:pt x="44065" y="1"/>
                    <a:pt x="30284" y="5472"/>
                    <a:pt x="19997" y="15760"/>
                  </a:cubicBezTo>
                  <a:cubicBezTo>
                    <a:pt x="4615" y="31142"/>
                    <a:pt x="0" y="54333"/>
                    <a:pt x="8342" y="74448"/>
                  </a:cubicBezTo>
                  <a:cubicBezTo>
                    <a:pt x="16684" y="94504"/>
                    <a:pt x="36325" y="107638"/>
                    <a:pt x="58038" y="107638"/>
                  </a:cubicBezTo>
                  <a:cubicBezTo>
                    <a:pt x="87796" y="107578"/>
                    <a:pt x="111815" y="83500"/>
                    <a:pt x="111875" y="53801"/>
                  </a:cubicBezTo>
                  <a:cubicBezTo>
                    <a:pt x="111875" y="32029"/>
                    <a:pt x="98741" y="12447"/>
                    <a:pt x="78626" y="4105"/>
                  </a:cubicBezTo>
                  <a:cubicBezTo>
                    <a:pt x="71984" y="1342"/>
                    <a:pt x="64998" y="1"/>
                    <a:pt x="5806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34"/>
            <p:cNvSpPr/>
            <p:nvPr/>
          </p:nvSpPr>
          <p:spPr>
            <a:xfrm>
              <a:off x="2675575" y="1803975"/>
              <a:ext cx="2144625" cy="2063725"/>
            </a:xfrm>
            <a:custGeom>
              <a:avLst/>
              <a:gdLst/>
              <a:ahLst/>
              <a:cxnLst/>
              <a:rect l="l" t="t" r="r" b="b"/>
              <a:pathLst>
                <a:path w="85785" h="82549" extrusionOk="0">
                  <a:moveTo>
                    <a:pt x="44490" y="1320"/>
                  </a:moveTo>
                  <a:cubicBezTo>
                    <a:pt x="66557" y="1379"/>
                    <a:pt x="84424" y="19246"/>
                    <a:pt x="84483" y="41254"/>
                  </a:cubicBezTo>
                  <a:cubicBezTo>
                    <a:pt x="84483" y="57405"/>
                    <a:pt x="74721" y="71958"/>
                    <a:pt x="59812" y="78170"/>
                  </a:cubicBezTo>
                  <a:cubicBezTo>
                    <a:pt x="54892" y="80201"/>
                    <a:pt x="49719" y="81188"/>
                    <a:pt x="44587" y="81188"/>
                  </a:cubicBezTo>
                  <a:cubicBezTo>
                    <a:pt x="34171" y="81188"/>
                    <a:pt x="23919" y="77123"/>
                    <a:pt x="16270" y="69474"/>
                  </a:cubicBezTo>
                  <a:cubicBezTo>
                    <a:pt x="4851" y="58055"/>
                    <a:pt x="1420" y="40899"/>
                    <a:pt x="7632" y="25990"/>
                  </a:cubicBezTo>
                  <a:cubicBezTo>
                    <a:pt x="13785" y="11081"/>
                    <a:pt x="28338" y="1320"/>
                    <a:pt x="44490" y="1320"/>
                  </a:cubicBezTo>
                  <a:close/>
                  <a:moveTo>
                    <a:pt x="44507" y="0"/>
                  </a:moveTo>
                  <a:cubicBezTo>
                    <a:pt x="33773" y="0"/>
                    <a:pt x="23228" y="4182"/>
                    <a:pt x="15323" y="12087"/>
                  </a:cubicBezTo>
                  <a:cubicBezTo>
                    <a:pt x="3491" y="23919"/>
                    <a:pt x="0" y="41668"/>
                    <a:pt x="6390" y="57050"/>
                  </a:cubicBezTo>
                  <a:cubicBezTo>
                    <a:pt x="12779" y="72491"/>
                    <a:pt x="27806" y="82548"/>
                    <a:pt x="44490" y="82548"/>
                  </a:cubicBezTo>
                  <a:cubicBezTo>
                    <a:pt x="67326" y="82548"/>
                    <a:pt x="85784" y="64090"/>
                    <a:pt x="85784" y="41254"/>
                  </a:cubicBezTo>
                  <a:cubicBezTo>
                    <a:pt x="85784" y="24570"/>
                    <a:pt x="75727" y="9543"/>
                    <a:pt x="60345" y="3154"/>
                  </a:cubicBezTo>
                  <a:cubicBezTo>
                    <a:pt x="55219" y="1033"/>
                    <a:pt x="49840" y="0"/>
                    <a:pt x="4450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34"/>
            <p:cNvSpPr/>
            <p:nvPr/>
          </p:nvSpPr>
          <p:spPr>
            <a:xfrm>
              <a:off x="3012775" y="2116875"/>
              <a:ext cx="1495350" cy="1438750"/>
            </a:xfrm>
            <a:custGeom>
              <a:avLst/>
              <a:gdLst/>
              <a:ahLst/>
              <a:cxnLst/>
              <a:rect l="l" t="t" r="r" b="b"/>
              <a:pathLst>
                <a:path w="59814" h="57550" extrusionOk="0">
                  <a:moveTo>
                    <a:pt x="30856" y="1345"/>
                  </a:moveTo>
                  <a:cubicBezTo>
                    <a:pt x="30904" y="1345"/>
                    <a:pt x="30953" y="1346"/>
                    <a:pt x="31002" y="1346"/>
                  </a:cubicBezTo>
                  <a:cubicBezTo>
                    <a:pt x="46147" y="1346"/>
                    <a:pt x="58393" y="13592"/>
                    <a:pt x="58453" y="28738"/>
                  </a:cubicBezTo>
                  <a:cubicBezTo>
                    <a:pt x="58453" y="39860"/>
                    <a:pt x="51767" y="49858"/>
                    <a:pt x="41532" y="54059"/>
                  </a:cubicBezTo>
                  <a:cubicBezTo>
                    <a:pt x="38126" y="55476"/>
                    <a:pt x="34543" y="56167"/>
                    <a:pt x="30990" y="56167"/>
                  </a:cubicBezTo>
                  <a:cubicBezTo>
                    <a:pt x="23867" y="56167"/>
                    <a:pt x="16866" y="53392"/>
                    <a:pt x="11656" y="48143"/>
                  </a:cubicBezTo>
                  <a:cubicBezTo>
                    <a:pt x="3787" y="40274"/>
                    <a:pt x="1421" y="28501"/>
                    <a:pt x="5680" y="18266"/>
                  </a:cubicBezTo>
                  <a:cubicBezTo>
                    <a:pt x="9921" y="8017"/>
                    <a:pt x="19851" y="1345"/>
                    <a:pt x="30856" y="1345"/>
                  </a:cubicBezTo>
                  <a:close/>
                  <a:moveTo>
                    <a:pt x="31096" y="0"/>
                  </a:moveTo>
                  <a:cubicBezTo>
                    <a:pt x="23592" y="0"/>
                    <a:pt x="16220" y="2934"/>
                    <a:pt x="10709" y="8445"/>
                  </a:cubicBezTo>
                  <a:cubicBezTo>
                    <a:pt x="2486" y="16669"/>
                    <a:pt x="1" y="29033"/>
                    <a:pt x="4438" y="39742"/>
                  </a:cubicBezTo>
                  <a:cubicBezTo>
                    <a:pt x="8934" y="50509"/>
                    <a:pt x="19406" y="57549"/>
                    <a:pt x="31002" y="57549"/>
                  </a:cubicBezTo>
                  <a:cubicBezTo>
                    <a:pt x="46916" y="57490"/>
                    <a:pt x="59754" y="44652"/>
                    <a:pt x="59813" y="28738"/>
                  </a:cubicBezTo>
                  <a:cubicBezTo>
                    <a:pt x="59813" y="17142"/>
                    <a:pt x="52773" y="6611"/>
                    <a:pt x="42065" y="2174"/>
                  </a:cubicBezTo>
                  <a:cubicBezTo>
                    <a:pt x="38514" y="711"/>
                    <a:pt x="34789" y="0"/>
                    <a:pt x="3109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34"/>
            <p:cNvSpPr/>
            <p:nvPr/>
          </p:nvSpPr>
          <p:spPr>
            <a:xfrm>
              <a:off x="3245000" y="2427300"/>
              <a:ext cx="949550" cy="814750"/>
            </a:xfrm>
            <a:custGeom>
              <a:avLst/>
              <a:gdLst/>
              <a:ahLst/>
              <a:cxnLst/>
              <a:rect l="l" t="t" r="r" b="b"/>
              <a:pathLst>
                <a:path w="37982" h="32590" extrusionOk="0">
                  <a:moveTo>
                    <a:pt x="21713" y="1412"/>
                  </a:moveTo>
                  <a:cubicBezTo>
                    <a:pt x="29995" y="1471"/>
                    <a:pt x="36621" y="8097"/>
                    <a:pt x="36621" y="16321"/>
                  </a:cubicBezTo>
                  <a:cubicBezTo>
                    <a:pt x="36621" y="25320"/>
                    <a:pt x="29294" y="31263"/>
                    <a:pt x="21640" y="31263"/>
                  </a:cubicBezTo>
                  <a:cubicBezTo>
                    <a:pt x="17972" y="31263"/>
                    <a:pt x="14229" y="29899"/>
                    <a:pt x="11182" y="26851"/>
                  </a:cubicBezTo>
                  <a:cubicBezTo>
                    <a:pt x="1834" y="17504"/>
                    <a:pt x="8460" y="1412"/>
                    <a:pt x="21713" y="1412"/>
                  </a:cubicBezTo>
                  <a:close/>
                  <a:moveTo>
                    <a:pt x="21590" y="1"/>
                  </a:moveTo>
                  <a:cubicBezTo>
                    <a:pt x="17603" y="1"/>
                    <a:pt x="13540" y="1480"/>
                    <a:pt x="10235" y="4784"/>
                  </a:cubicBezTo>
                  <a:cubicBezTo>
                    <a:pt x="0" y="15078"/>
                    <a:pt x="7218" y="32590"/>
                    <a:pt x="21713" y="32590"/>
                  </a:cubicBezTo>
                  <a:cubicBezTo>
                    <a:pt x="30705" y="32590"/>
                    <a:pt x="37982" y="25313"/>
                    <a:pt x="37982" y="16321"/>
                  </a:cubicBezTo>
                  <a:cubicBezTo>
                    <a:pt x="37982" y="6506"/>
                    <a:pt x="29953" y="1"/>
                    <a:pt x="2159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 name="Google Shape;1951;p34"/>
          <p:cNvGrpSpPr/>
          <p:nvPr/>
        </p:nvGrpSpPr>
        <p:grpSpPr>
          <a:xfrm>
            <a:off x="300025" y="4355148"/>
            <a:ext cx="1551896" cy="525516"/>
            <a:chOff x="238125" y="1669400"/>
            <a:chExt cx="6987375" cy="2366125"/>
          </a:xfrm>
        </p:grpSpPr>
        <p:sp>
          <p:nvSpPr>
            <p:cNvPr id="1952" name="Google Shape;1952;p34"/>
            <p:cNvSpPr/>
            <p:nvPr/>
          </p:nvSpPr>
          <p:spPr>
            <a:xfrm>
              <a:off x="238125" y="1669400"/>
              <a:ext cx="6987375" cy="645775"/>
            </a:xfrm>
            <a:custGeom>
              <a:avLst/>
              <a:gdLst/>
              <a:ahLst/>
              <a:cxnLst/>
              <a:rect l="l" t="t" r="r" b="b"/>
              <a:pathLst>
                <a:path w="279495" h="25831" extrusionOk="0">
                  <a:moveTo>
                    <a:pt x="77290" y="0"/>
                  </a:moveTo>
                  <a:lnTo>
                    <a:pt x="36728" y="20180"/>
                  </a:lnTo>
                  <a:lnTo>
                    <a:pt x="0" y="1816"/>
                  </a:lnTo>
                  <a:lnTo>
                    <a:pt x="0" y="7467"/>
                  </a:lnTo>
                  <a:lnTo>
                    <a:pt x="36728" y="25830"/>
                  </a:lnTo>
                  <a:lnTo>
                    <a:pt x="77290" y="5650"/>
                  </a:lnTo>
                  <a:lnTo>
                    <a:pt x="117852" y="25830"/>
                  </a:lnTo>
                  <a:lnTo>
                    <a:pt x="158414" y="5650"/>
                  </a:lnTo>
                  <a:lnTo>
                    <a:pt x="198976" y="25830"/>
                  </a:lnTo>
                  <a:lnTo>
                    <a:pt x="239538" y="5650"/>
                  </a:lnTo>
                  <a:lnTo>
                    <a:pt x="279494" y="25629"/>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34"/>
            <p:cNvSpPr/>
            <p:nvPr/>
          </p:nvSpPr>
          <p:spPr>
            <a:xfrm>
              <a:off x="238125" y="2244525"/>
              <a:ext cx="6987375" cy="645775"/>
            </a:xfrm>
            <a:custGeom>
              <a:avLst/>
              <a:gdLst/>
              <a:ahLst/>
              <a:cxnLst/>
              <a:rect l="l" t="t" r="r" b="b"/>
              <a:pathLst>
                <a:path w="279495" h="25831" extrusionOk="0">
                  <a:moveTo>
                    <a:pt x="77290" y="0"/>
                  </a:moveTo>
                  <a:lnTo>
                    <a:pt x="36728" y="20180"/>
                  </a:lnTo>
                  <a:lnTo>
                    <a:pt x="0" y="1816"/>
                  </a:lnTo>
                  <a:lnTo>
                    <a:pt x="0" y="7467"/>
                  </a:lnTo>
                  <a:lnTo>
                    <a:pt x="36728" y="25831"/>
                  </a:lnTo>
                  <a:lnTo>
                    <a:pt x="77290" y="5651"/>
                  </a:lnTo>
                  <a:lnTo>
                    <a:pt x="117852" y="25831"/>
                  </a:lnTo>
                  <a:lnTo>
                    <a:pt x="158414" y="5651"/>
                  </a:lnTo>
                  <a:lnTo>
                    <a:pt x="198976" y="25831"/>
                  </a:lnTo>
                  <a:lnTo>
                    <a:pt x="239538" y="5651"/>
                  </a:lnTo>
                  <a:lnTo>
                    <a:pt x="279494" y="25427"/>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34"/>
            <p:cNvSpPr/>
            <p:nvPr/>
          </p:nvSpPr>
          <p:spPr>
            <a:xfrm>
              <a:off x="238125" y="2814600"/>
              <a:ext cx="6987375" cy="645800"/>
            </a:xfrm>
            <a:custGeom>
              <a:avLst/>
              <a:gdLst/>
              <a:ahLst/>
              <a:cxnLst/>
              <a:rect l="l" t="t" r="r" b="b"/>
              <a:pathLst>
                <a:path w="279495" h="25832" extrusionOk="0">
                  <a:moveTo>
                    <a:pt x="77290" y="1"/>
                  </a:moveTo>
                  <a:lnTo>
                    <a:pt x="36728" y="20181"/>
                  </a:lnTo>
                  <a:lnTo>
                    <a:pt x="0" y="2019"/>
                  </a:lnTo>
                  <a:lnTo>
                    <a:pt x="0" y="7669"/>
                  </a:lnTo>
                  <a:lnTo>
                    <a:pt x="36728" y="25831"/>
                  </a:lnTo>
                  <a:lnTo>
                    <a:pt x="77290" y="5651"/>
                  </a:lnTo>
                  <a:lnTo>
                    <a:pt x="117852" y="25831"/>
                  </a:lnTo>
                  <a:lnTo>
                    <a:pt x="158414" y="5651"/>
                  </a:lnTo>
                  <a:lnTo>
                    <a:pt x="198976" y="25831"/>
                  </a:lnTo>
                  <a:lnTo>
                    <a:pt x="239538" y="5651"/>
                  </a:lnTo>
                  <a:lnTo>
                    <a:pt x="279494" y="25629"/>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34"/>
            <p:cNvSpPr/>
            <p:nvPr/>
          </p:nvSpPr>
          <p:spPr>
            <a:xfrm>
              <a:off x="238125" y="3389725"/>
              <a:ext cx="6987375" cy="645800"/>
            </a:xfrm>
            <a:custGeom>
              <a:avLst/>
              <a:gdLst/>
              <a:ahLst/>
              <a:cxnLst/>
              <a:rect l="l" t="t" r="r" b="b"/>
              <a:pathLst>
                <a:path w="279495" h="25832" extrusionOk="0">
                  <a:moveTo>
                    <a:pt x="77290" y="1"/>
                  </a:moveTo>
                  <a:lnTo>
                    <a:pt x="36728" y="20181"/>
                  </a:lnTo>
                  <a:lnTo>
                    <a:pt x="0" y="1817"/>
                  </a:lnTo>
                  <a:lnTo>
                    <a:pt x="0" y="7468"/>
                  </a:lnTo>
                  <a:lnTo>
                    <a:pt x="36728" y="25831"/>
                  </a:lnTo>
                  <a:lnTo>
                    <a:pt x="77290" y="5651"/>
                  </a:lnTo>
                  <a:lnTo>
                    <a:pt x="117852" y="25831"/>
                  </a:lnTo>
                  <a:lnTo>
                    <a:pt x="158414" y="5651"/>
                  </a:lnTo>
                  <a:lnTo>
                    <a:pt x="198976" y="25831"/>
                  </a:lnTo>
                  <a:lnTo>
                    <a:pt x="239538" y="5651"/>
                  </a:lnTo>
                  <a:lnTo>
                    <a:pt x="279494" y="25630"/>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6" name="Google Shape;1956;p34"/>
          <p:cNvGrpSpPr/>
          <p:nvPr/>
        </p:nvGrpSpPr>
        <p:grpSpPr>
          <a:xfrm>
            <a:off x="5175636" y="376028"/>
            <a:ext cx="869694" cy="869694"/>
            <a:chOff x="1190625" y="238125"/>
            <a:chExt cx="5220250" cy="5220250"/>
          </a:xfrm>
        </p:grpSpPr>
        <p:sp>
          <p:nvSpPr>
            <p:cNvPr id="1957" name="Google Shape;1957;p34"/>
            <p:cNvSpPr/>
            <p:nvPr/>
          </p:nvSpPr>
          <p:spPr>
            <a:xfrm>
              <a:off x="2844300" y="238125"/>
              <a:ext cx="3566575" cy="3566550"/>
            </a:xfrm>
            <a:custGeom>
              <a:avLst/>
              <a:gdLst/>
              <a:ahLst/>
              <a:cxnLst/>
              <a:rect l="l" t="t" r="r" b="b"/>
              <a:pathLst>
                <a:path w="142663" h="142662" extrusionOk="0">
                  <a:moveTo>
                    <a:pt x="1" y="0"/>
                  </a:moveTo>
                  <a:lnTo>
                    <a:pt x="1" y="142662"/>
                  </a:lnTo>
                  <a:lnTo>
                    <a:pt x="142663" y="142662"/>
                  </a:lnTo>
                  <a:lnTo>
                    <a:pt x="142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34"/>
            <p:cNvSpPr/>
            <p:nvPr/>
          </p:nvSpPr>
          <p:spPr>
            <a:xfrm>
              <a:off x="1190625" y="1675850"/>
              <a:ext cx="3782525" cy="3782525"/>
            </a:xfrm>
            <a:custGeom>
              <a:avLst/>
              <a:gdLst/>
              <a:ahLst/>
              <a:cxnLst/>
              <a:rect l="l" t="t" r="r" b="b"/>
              <a:pathLst>
                <a:path w="151301" h="151301" extrusionOk="0">
                  <a:moveTo>
                    <a:pt x="142662" y="8639"/>
                  </a:moveTo>
                  <a:lnTo>
                    <a:pt x="142662" y="142662"/>
                  </a:lnTo>
                  <a:lnTo>
                    <a:pt x="8639" y="142662"/>
                  </a:lnTo>
                  <a:lnTo>
                    <a:pt x="8639" y="8639"/>
                  </a:lnTo>
                  <a:close/>
                  <a:moveTo>
                    <a:pt x="0" y="0"/>
                  </a:moveTo>
                  <a:lnTo>
                    <a:pt x="0" y="151301"/>
                  </a:lnTo>
                  <a:lnTo>
                    <a:pt x="151301" y="151301"/>
                  </a:lnTo>
                  <a:lnTo>
                    <a:pt x="151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 name="Google Shape;1959;p34"/>
          <p:cNvGrpSpPr/>
          <p:nvPr/>
        </p:nvGrpSpPr>
        <p:grpSpPr>
          <a:xfrm>
            <a:off x="7931250" y="1058450"/>
            <a:ext cx="904052" cy="1127130"/>
            <a:chOff x="1690175" y="238125"/>
            <a:chExt cx="4070475" cy="5074875"/>
          </a:xfrm>
        </p:grpSpPr>
        <p:sp>
          <p:nvSpPr>
            <p:cNvPr id="1960" name="Google Shape;1960;p34"/>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34"/>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six columns">
  <p:cSld name="CUSTOM_10">
    <p:spTree>
      <p:nvGrpSpPr>
        <p:cNvPr id="1" name="Shape 1962"/>
        <p:cNvGrpSpPr/>
        <p:nvPr/>
      </p:nvGrpSpPr>
      <p:grpSpPr>
        <a:xfrm>
          <a:off x="0" y="0"/>
          <a:ext cx="0" cy="0"/>
          <a:chOff x="0" y="0"/>
          <a:chExt cx="0" cy="0"/>
        </a:xfrm>
      </p:grpSpPr>
      <p:sp>
        <p:nvSpPr>
          <p:cNvPr id="1963" name="Google Shape;1963;p35"/>
          <p:cNvSpPr txBox="1">
            <a:spLocks noGrp="1"/>
          </p:cNvSpPr>
          <p:nvPr>
            <p:ph type="title"/>
          </p:nvPr>
        </p:nvSpPr>
        <p:spPr>
          <a:xfrm>
            <a:off x="1029921" y="1667285"/>
            <a:ext cx="22113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64" name="Google Shape;1964;p35"/>
          <p:cNvSpPr txBox="1">
            <a:spLocks noGrp="1"/>
          </p:cNvSpPr>
          <p:nvPr>
            <p:ph type="subTitle" idx="1"/>
          </p:nvPr>
        </p:nvSpPr>
        <p:spPr>
          <a:xfrm>
            <a:off x="1029921" y="2009593"/>
            <a:ext cx="221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5" name="Google Shape;1965;p35"/>
          <p:cNvSpPr txBox="1">
            <a:spLocks noGrp="1"/>
          </p:cNvSpPr>
          <p:nvPr>
            <p:ph type="title" idx="2"/>
          </p:nvPr>
        </p:nvSpPr>
        <p:spPr>
          <a:xfrm>
            <a:off x="3466347" y="1667285"/>
            <a:ext cx="22113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66" name="Google Shape;1966;p35"/>
          <p:cNvSpPr txBox="1">
            <a:spLocks noGrp="1"/>
          </p:cNvSpPr>
          <p:nvPr>
            <p:ph type="subTitle" idx="3"/>
          </p:nvPr>
        </p:nvSpPr>
        <p:spPr>
          <a:xfrm>
            <a:off x="3466347" y="2009593"/>
            <a:ext cx="221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7" name="Google Shape;1967;p35"/>
          <p:cNvSpPr txBox="1">
            <a:spLocks noGrp="1"/>
          </p:cNvSpPr>
          <p:nvPr>
            <p:ph type="title" idx="4"/>
          </p:nvPr>
        </p:nvSpPr>
        <p:spPr>
          <a:xfrm>
            <a:off x="1029921" y="2879371"/>
            <a:ext cx="22113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68" name="Google Shape;1968;p35"/>
          <p:cNvSpPr txBox="1">
            <a:spLocks noGrp="1"/>
          </p:cNvSpPr>
          <p:nvPr>
            <p:ph type="subTitle" idx="5"/>
          </p:nvPr>
        </p:nvSpPr>
        <p:spPr>
          <a:xfrm>
            <a:off x="1029921" y="3221678"/>
            <a:ext cx="221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69" name="Google Shape;1969;p35"/>
          <p:cNvSpPr txBox="1">
            <a:spLocks noGrp="1"/>
          </p:cNvSpPr>
          <p:nvPr>
            <p:ph type="title" idx="6"/>
          </p:nvPr>
        </p:nvSpPr>
        <p:spPr>
          <a:xfrm>
            <a:off x="3466347" y="2879371"/>
            <a:ext cx="22113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70" name="Google Shape;1970;p35"/>
          <p:cNvSpPr txBox="1">
            <a:spLocks noGrp="1"/>
          </p:cNvSpPr>
          <p:nvPr>
            <p:ph type="subTitle" idx="7"/>
          </p:nvPr>
        </p:nvSpPr>
        <p:spPr>
          <a:xfrm>
            <a:off x="3466347" y="3221678"/>
            <a:ext cx="221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1" name="Google Shape;1971;p35"/>
          <p:cNvSpPr txBox="1">
            <a:spLocks noGrp="1"/>
          </p:cNvSpPr>
          <p:nvPr>
            <p:ph type="title" idx="8"/>
          </p:nvPr>
        </p:nvSpPr>
        <p:spPr>
          <a:xfrm>
            <a:off x="5902779" y="1667285"/>
            <a:ext cx="22113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72" name="Google Shape;1972;p35"/>
          <p:cNvSpPr txBox="1">
            <a:spLocks noGrp="1"/>
          </p:cNvSpPr>
          <p:nvPr>
            <p:ph type="subTitle" idx="9"/>
          </p:nvPr>
        </p:nvSpPr>
        <p:spPr>
          <a:xfrm>
            <a:off x="5902779" y="2009593"/>
            <a:ext cx="221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3" name="Google Shape;1973;p35"/>
          <p:cNvSpPr txBox="1">
            <a:spLocks noGrp="1"/>
          </p:cNvSpPr>
          <p:nvPr>
            <p:ph type="title" idx="13"/>
          </p:nvPr>
        </p:nvSpPr>
        <p:spPr>
          <a:xfrm>
            <a:off x="5902779" y="2879371"/>
            <a:ext cx="22113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000"/>
              <a:buNone/>
              <a:defRPr sz="20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974" name="Google Shape;1974;p35"/>
          <p:cNvSpPr txBox="1">
            <a:spLocks noGrp="1"/>
          </p:cNvSpPr>
          <p:nvPr>
            <p:ph type="subTitle" idx="14"/>
          </p:nvPr>
        </p:nvSpPr>
        <p:spPr>
          <a:xfrm>
            <a:off x="5902779" y="3221678"/>
            <a:ext cx="2211300" cy="484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75" name="Google Shape;1975;p35"/>
          <p:cNvSpPr txBox="1">
            <a:spLocks noGrp="1"/>
          </p:cNvSpPr>
          <p:nvPr>
            <p:ph type="title" idx="15"/>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76" name="Google Shape;1976;p35"/>
          <p:cNvGrpSpPr/>
          <p:nvPr/>
        </p:nvGrpSpPr>
        <p:grpSpPr>
          <a:xfrm rot="10800000">
            <a:off x="146539" y="69341"/>
            <a:ext cx="353111" cy="1154803"/>
            <a:chOff x="2991950" y="238125"/>
            <a:chExt cx="1589875" cy="5199475"/>
          </a:xfrm>
        </p:grpSpPr>
        <p:sp>
          <p:nvSpPr>
            <p:cNvPr id="1977" name="Google Shape;1977;p35"/>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35"/>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35"/>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35"/>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35"/>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35"/>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35"/>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35"/>
          <p:cNvGrpSpPr/>
          <p:nvPr/>
        </p:nvGrpSpPr>
        <p:grpSpPr>
          <a:xfrm rot="10800000">
            <a:off x="7798080" y="250379"/>
            <a:ext cx="1154298" cy="792725"/>
            <a:chOff x="238125" y="409275"/>
            <a:chExt cx="6953600" cy="4775450"/>
          </a:xfrm>
        </p:grpSpPr>
        <p:sp>
          <p:nvSpPr>
            <p:cNvPr id="1985" name="Google Shape;1985;p35"/>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35"/>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35"/>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 name="Google Shape;1988;p35"/>
          <p:cNvGrpSpPr/>
          <p:nvPr/>
        </p:nvGrpSpPr>
        <p:grpSpPr>
          <a:xfrm rot="10800000" flipH="1">
            <a:off x="7234259" y="4040600"/>
            <a:ext cx="1548975" cy="710404"/>
            <a:chOff x="200825" y="1197675"/>
            <a:chExt cx="6974225" cy="3198575"/>
          </a:xfrm>
        </p:grpSpPr>
        <p:sp>
          <p:nvSpPr>
            <p:cNvPr id="1989" name="Google Shape;1989;p35"/>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35"/>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35"/>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35"/>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35"/>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4" name="Google Shape;1994;p35"/>
          <p:cNvGrpSpPr/>
          <p:nvPr/>
        </p:nvGrpSpPr>
        <p:grpSpPr>
          <a:xfrm rot="10800000">
            <a:off x="313634" y="3957778"/>
            <a:ext cx="1154004" cy="1154004"/>
            <a:chOff x="1190625" y="238125"/>
            <a:chExt cx="5195875" cy="5195875"/>
          </a:xfrm>
        </p:grpSpPr>
        <p:sp>
          <p:nvSpPr>
            <p:cNvPr id="1995" name="Google Shape;1995;p35"/>
            <p:cNvSpPr/>
            <p:nvPr/>
          </p:nvSpPr>
          <p:spPr>
            <a:xfrm>
              <a:off x="1190625" y="238125"/>
              <a:ext cx="5195875" cy="5195875"/>
            </a:xfrm>
            <a:custGeom>
              <a:avLst/>
              <a:gdLst/>
              <a:ahLst/>
              <a:cxnLst/>
              <a:rect l="l" t="t" r="r" b="b"/>
              <a:pathLst>
                <a:path w="207835" h="207835" extrusionOk="0">
                  <a:moveTo>
                    <a:pt x="103888" y="1361"/>
                  </a:moveTo>
                  <a:cubicBezTo>
                    <a:pt x="160505" y="1361"/>
                    <a:pt x="206474" y="47329"/>
                    <a:pt x="206474" y="103888"/>
                  </a:cubicBezTo>
                  <a:cubicBezTo>
                    <a:pt x="206474" y="160446"/>
                    <a:pt x="160505" y="206474"/>
                    <a:pt x="103888" y="206474"/>
                  </a:cubicBezTo>
                  <a:cubicBezTo>
                    <a:pt x="47329" y="206474"/>
                    <a:pt x="1361" y="160446"/>
                    <a:pt x="1361" y="103888"/>
                  </a:cubicBezTo>
                  <a:cubicBezTo>
                    <a:pt x="1361" y="47329"/>
                    <a:pt x="47329" y="1361"/>
                    <a:pt x="103888" y="1361"/>
                  </a:cubicBezTo>
                  <a:close/>
                  <a:moveTo>
                    <a:pt x="103888" y="0"/>
                  </a:moveTo>
                  <a:cubicBezTo>
                    <a:pt x="46619" y="0"/>
                    <a:pt x="0" y="46619"/>
                    <a:pt x="0" y="103888"/>
                  </a:cubicBezTo>
                  <a:cubicBezTo>
                    <a:pt x="0" y="161215"/>
                    <a:pt x="46619" y="207834"/>
                    <a:pt x="103888" y="207834"/>
                  </a:cubicBezTo>
                  <a:cubicBezTo>
                    <a:pt x="161215" y="207834"/>
                    <a:pt x="207834" y="161215"/>
                    <a:pt x="207834" y="103888"/>
                  </a:cubicBezTo>
                  <a:cubicBezTo>
                    <a:pt x="207834" y="46619"/>
                    <a:pt x="161215" y="0"/>
                    <a:pt x="10388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35"/>
            <p:cNvSpPr/>
            <p:nvPr/>
          </p:nvSpPr>
          <p:spPr>
            <a:xfrm>
              <a:off x="1323725" y="550775"/>
              <a:ext cx="4749225" cy="4569675"/>
            </a:xfrm>
            <a:custGeom>
              <a:avLst/>
              <a:gdLst/>
              <a:ahLst/>
              <a:cxnLst/>
              <a:rect l="l" t="t" r="r" b="b"/>
              <a:pathLst>
                <a:path w="189969" h="182787" extrusionOk="0">
                  <a:moveTo>
                    <a:pt x="98564" y="1338"/>
                  </a:moveTo>
                  <a:cubicBezTo>
                    <a:pt x="148318" y="1397"/>
                    <a:pt x="188607" y="41686"/>
                    <a:pt x="188667" y="91382"/>
                  </a:cubicBezTo>
                  <a:cubicBezTo>
                    <a:pt x="188607" y="127825"/>
                    <a:pt x="166718" y="160660"/>
                    <a:pt x="133055" y="174622"/>
                  </a:cubicBezTo>
                  <a:cubicBezTo>
                    <a:pt x="121915" y="179223"/>
                    <a:pt x="110218" y="181459"/>
                    <a:pt x="98620" y="181459"/>
                  </a:cubicBezTo>
                  <a:cubicBezTo>
                    <a:pt x="75170" y="181459"/>
                    <a:pt x="52125" y="172317"/>
                    <a:pt x="34906" y="155099"/>
                  </a:cubicBezTo>
                  <a:cubicBezTo>
                    <a:pt x="9171" y="129304"/>
                    <a:pt x="1480" y="90612"/>
                    <a:pt x="15383" y="56950"/>
                  </a:cubicBezTo>
                  <a:cubicBezTo>
                    <a:pt x="29345" y="23287"/>
                    <a:pt x="62179" y="1338"/>
                    <a:pt x="98564" y="1338"/>
                  </a:cubicBezTo>
                  <a:close/>
                  <a:moveTo>
                    <a:pt x="98607" y="1"/>
                  </a:moveTo>
                  <a:cubicBezTo>
                    <a:pt x="74817" y="1"/>
                    <a:pt x="51450" y="9286"/>
                    <a:pt x="33959" y="26777"/>
                  </a:cubicBezTo>
                  <a:cubicBezTo>
                    <a:pt x="7810" y="52927"/>
                    <a:pt x="1" y="92210"/>
                    <a:pt x="14140" y="126405"/>
                  </a:cubicBezTo>
                  <a:cubicBezTo>
                    <a:pt x="28280" y="160541"/>
                    <a:pt x="61647" y="182786"/>
                    <a:pt x="98564" y="182786"/>
                  </a:cubicBezTo>
                  <a:cubicBezTo>
                    <a:pt x="149028" y="182727"/>
                    <a:pt x="189909" y="141846"/>
                    <a:pt x="189968" y="91382"/>
                  </a:cubicBezTo>
                  <a:cubicBezTo>
                    <a:pt x="189968" y="54465"/>
                    <a:pt x="167723" y="21098"/>
                    <a:pt x="133587" y="6958"/>
                  </a:cubicBezTo>
                  <a:cubicBezTo>
                    <a:pt x="122265" y="2276"/>
                    <a:pt x="110384" y="1"/>
                    <a:pt x="9860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35"/>
            <p:cNvSpPr/>
            <p:nvPr/>
          </p:nvSpPr>
          <p:spPr>
            <a:xfrm>
              <a:off x="1662425" y="864775"/>
              <a:ext cx="4096950" cy="3942100"/>
            </a:xfrm>
            <a:custGeom>
              <a:avLst/>
              <a:gdLst/>
              <a:ahLst/>
              <a:cxnLst/>
              <a:rect l="l" t="t" r="r" b="b"/>
              <a:pathLst>
                <a:path w="163878" h="157684" extrusionOk="0">
                  <a:moveTo>
                    <a:pt x="85016" y="1320"/>
                  </a:moveTo>
                  <a:cubicBezTo>
                    <a:pt x="127849" y="1379"/>
                    <a:pt x="162517" y="36048"/>
                    <a:pt x="162576" y="78822"/>
                  </a:cubicBezTo>
                  <a:cubicBezTo>
                    <a:pt x="162576" y="110177"/>
                    <a:pt x="143704" y="138456"/>
                    <a:pt x="114715" y="150466"/>
                  </a:cubicBezTo>
                  <a:cubicBezTo>
                    <a:pt x="105111" y="154445"/>
                    <a:pt x="95034" y="156378"/>
                    <a:pt x="85044" y="156378"/>
                  </a:cubicBezTo>
                  <a:cubicBezTo>
                    <a:pt x="64878" y="156378"/>
                    <a:pt x="45068" y="148500"/>
                    <a:pt x="30232" y="133664"/>
                  </a:cubicBezTo>
                  <a:cubicBezTo>
                    <a:pt x="8046" y="111479"/>
                    <a:pt x="1420" y="78171"/>
                    <a:pt x="13430" y="49182"/>
                  </a:cubicBezTo>
                  <a:cubicBezTo>
                    <a:pt x="25440" y="20193"/>
                    <a:pt x="53719" y="1320"/>
                    <a:pt x="85016" y="1320"/>
                  </a:cubicBezTo>
                  <a:close/>
                  <a:moveTo>
                    <a:pt x="85095" y="1"/>
                  </a:moveTo>
                  <a:cubicBezTo>
                    <a:pt x="64558" y="1"/>
                    <a:pt x="44366" y="8011"/>
                    <a:pt x="29285" y="23091"/>
                  </a:cubicBezTo>
                  <a:cubicBezTo>
                    <a:pt x="6745" y="45632"/>
                    <a:pt x="1" y="79532"/>
                    <a:pt x="12188" y="108994"/>
                  </a:cubicBezTo>
                  <a:cubicBezTo>
                    <a:pt x="24375" y="138516"/>
                    <a:pt x="53128" y="157684"/>
                    <a:pt x="85016" y="157684"/>
                  </a:cubicBezTo>
                  <a:cubicBezTo>
                    <a:pt x="128558" y="157684"/>
                    <a:pt x="163878" y="122364"/>
                    <a:pt x="163878" y="78822"/>
                  </a:cubicBezTo>
                  <a:cubicBezTo>
                    <a:pt x="163878" y="46934"/>
                    <a:pt x="144710" y="18181"/>
                    <a:pt x="115247" y="5994"/>
                  </a:cubicBezTo>
                  <a:cubicBezTo>
                    <a:pt x="105497" y="1960"/>
                    <a:pt x="95254" y="1"/>
                    <a:pt x="8509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35"/>
            <p:cNvSpPr/>
            <p:nvPr/>
          </p:nvSpPr>
          <p:spPr>
            <a:xfrm>
              <a:off x="1999650" y="1177350"/>
              <a:ext cx="3447650" cy="3317450"/>
            </a:xfrm>
            <a:custGeom>
              <a:avLst/>
              <a:gdLst/>
              <a:ahLst/>
              <a:cxnLst/>
              <a:rect l="l" t="t" r="r" b="b"/>
              <a:pathLst>
                <a:path w="137906" h="132698" extrusionOk="0">
                  <a:moveTo>
                    <a:pt x="71527" y="1359"/>
                  </a:moveTo>
                  <a:cubicBezTo>
                    <a:pt x="107438" y="1418"/>
                    <a:pt x="136486" y="30467"/>
                    <a:pt x="136545" y="66319"/>
                  </a:cubicBezTo>
                  <a:cubicBezTo>
                    <a:pt x="136545" y="92645"/>
                    <a:pt x="120690" y="116310"/>
                    <a:pt x="96434" y="126427"/>
                  </a:cubicBezTo>
                  <a:cubicBezTo>
                    <a:pt x="88388" y="129755"/>
                    <a:pt x="79947" y="131372"/>
                    <a:pt x="71579" y="131372"/>
                  </a:cubicBezTo>
                  <a:cubicBezTo>
                    <a:pt x="54656" y="131372"/>
                    <a:pt x="38028" y="124757"/>
                    <a:pt x="25558" y="112287"/>
                  </a:cubicBezTo>
                  <a:cubicBezTo>
                    <a:pt x="6981" y="93710"/>
                    <a:pt x="1420" y="65786"/>
                    <a:pt x="11478" y="41471"/>
                  </a:cubicBezTo>
                  <a:cubicBezTo>
                    <a:pt x="21535" y="17155"/>
                    <a:pt x="45259" y="1359"/>
                    <a:pt x="71527" y="1359"/>
                  </a:cubicBezTo>
                  <a:close/>
                  <a:moveTo>
                    <a:pt x="71633" y="0"/>
                  </a:moveTo>
                  <a:cubicBezTo>
                    <a:pt x="54343" y="0"/>
                    <a:pt x="37346" y="6748"/>
                    <a:pt x="24671" y="19463"/>
                  </a:cubicBezTo>
                  <a:cubicBezTo>
                    <a:pt x="5680" y="38394"/>
                    <a:pt x="0" y="66910"/>
                    <a:pt x="10294" y="91699"/>
                  </a:cubicBezTo>
                  <a:cubicBezTo>
                    <a:pt x="20529" y="116488"/>
                    <a:pt x="44726" y="132698"/>
                    <a:pt x="71527" y="132698"/>
                  </a:cubicBezTo>
                  <a:cubicBezTo>
                    <a:pt x="108148" y="132639"/>
                    <a:pt x="137847" y="102940"/>
                    <a:pt x="137906" y="66319"/>
                  </a:cubicBezTo>
                  <a:cubicBezTo>
                    <a:pt x="137906" y="39518"/>
                    <a:pt x="121755" y="15321"/>
                    <a:pt x="96966" y="5027"/>
                  </a:cubicBezTo>
                  <a:cubicBezTo>
                    <a:pt x="88774" y="1645"/>
                    <a:pt x="80167" y="0"/>
                    <a:pt x="7163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35"/>
            <p:cNvSpPr/>
            <p:nvPr/>
          </p:nvSpPr>
          <p:spPr>
            <a:xfrm>
              <a:off x="2336875" y="1490300"/>
              <a:ext cx="2796875" cy="2690950"/>
            </a:xfrm>
            <a:custGeom>
              <a:avLst/>
              <a:gdLst/>
              <a:ahLst/>
              <a:cxnLst/>
              <a:rect l="l" t="t" r="r" b="b"/>
              <a:pathLst>
                <a:path w="111875" h="107638" extrusionOk="0">
                  <a:moveTo>
                    <a:pt x="58038" y="1324"/>
                  </a:moveTo>
                  <a:cubicBezTo>
                    <a:pt x="87086" y="1324"/>
                    <a:pt x="110573" y="24871"/>
                    <a:pt x="110573" y="53860"/>
                  </a:cubicBezTo>
                  <a:cubicBezTo>
                    <a:pt x="110573" y="75099"/>
                    <a:pt x="97794" y="94208"/>
                    <a:pt x="78152" y="102372"/>
                  </a:cubicBezTo>
                  <a:cubicBezTo>
                    <a:pt x="71679" y="105052"/>
                    <a:pt x="64876" y="106354"/>
                    <a:pt x="58126" y="106354"/>
                  </a:cubicBezTo>
                  <a:cubicBezTo>
                    <a:pt x="44456" y="106354"/>
                    <a:pt x="31003" y="101013"/>
                    <a:pt x="20943" y="90954"/>
                  </a:cubicBezTo>
                  <a:cubicBezTo>
                    <a:pt x="5916" y="75986"/>
                    <a:pt x="1420" y="53386"/>
                    <a:pt x="9584" y="33745"/>
                  </a:cubicBezTo>
                  <a:cubicBezTo>
                    <a:pt x="17689" y="14162"/>
                    <a:pt x="36858" y="1324"/>
                    <a:pt x="58038" y="1324"/>
                  </a:cubicBezTo>
                  <a:close/>
                  <a:moveTo>
                    <a:pt x="58065" y="1"/>
                  </a:moveTo>
                  <a:cubicBezTo>
                    <a:pt x="44065" y="1"/>
                    <a:pt x="30284" y="5472"/>
                    <a:pt x="19997" y="15760"/>
                  </a:cubicBezTo>
                  <a:cubicBezTo>
                    <a:pt x="4615" y="31142"/>
                    <a:pt x="0" y="54333"/>
                    <a:pt x="8342" y="74448"/>
                  </a:cubicBezTo>
                  <a:cubicBezTo>
                    <a:pt x="16684" y="94504"/>
                    <a:pt x="36325" y="107638"/>
                    <a:pt x="58038" y="107638"/>
                  </a:cubicBezTo>
                  <a:cubicBezTo>
                    <a:pt x="87796" y="107578"/>
                    <a:pt x="111815" y="83500"/>
                    <a:pt x="111875" y="53801"/>
                  </a:cubicBezTo>
                  <a:cubicBezTo>
                    <a:pt x="111875" y="32029"/>
                    <a:pt x="98741" y="12447"/>
                    <a:pt x="78626" y="4105"/>
                  </a:cubicBezTo>
                  <a:cubicBezTo>
                    <a:pt x="71984" y="1342"/>
                    <a:pt x="64998" y="1"/>
                    <a:pt x="5806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35"/>
            <p:cNvSpPr/>
            <p:nvPr/>
          </p:nvSpPr>
          <p:spPr>
            <a:xfrm>
              <a:off x="2675575" y="1803975"/>
              <a:ext cx="2144625" cy="2063725"/>
            </a:xfrm>
            <a:custGeom>
              <a:avLst/>
              <a:gdLst/>
              <a:ahLst/>
              <a:cxnLst/>
              <a:rect l="l" t="t" r="r" b="b"/>
              <a:pathLst>
                <a:path w="85785" h="82549" extrusionOk="0">
                  <a:moveTo>
                    <a:pt x="44490" y="1320"/>
                  </a:moveTo>
                  <a:cubicBezTo>
                    <a:pt x="66557" y="1379"/>
                    <a:pt x="84424" y="19246"/>
                    <a:pt x="84483" y="41254"/>
                  </a:cubicBezTo>
                  <a:cubicBezTo>
                    <a:pt x="84483" y="57405"/>
                    <a:pt x="74721" y="71958"/>
                    <a:pt x="59812" y="78170"/>
                  </a:cubicBezTo>
                  <a:cubicBezTo>
                    <a:pt x="54892" y="80201"/>
                    <a:pt x="49719" y="81188"/>
                    <a:pt x="44587" y="81188"/>
                  </a:cubicBezTo>
                  <a:cubicBezTo>
                    <a:pt x="34171" y="81188"/>
                    <a:pt x="23919" y="77123"/>
                    <a:pt x="16270" y="69474"/>
                  </a:cubicBezTo>
                  <a:cubicBezTo>
                    <a:pt x="4851" y="58055"/>
                    <a:pt x="1420" y="40899"/>
                    <a:pt x="7632" y="25990"/>
                  </a:cubicBezTo>
                  <a:cubicBezTo>
                    <a:pt x="13785" y="11081"/>
                    <a:pt x="28338" y="1320"/>
                    <a:pt x="44490" y="1320"/>
                  </a:cubicBezTo>
                  <a:close/>
                  <a:moveTo>
                    <a:pt x="44507" y="0"/>
                  </a:moveTo>
                  <a:cubicBezTo>
                    <a:pt x="33773" y="0"/>
                    <a:pt x="23228" y="4182"/>
                    <a:pt x="15323" y="12087"/>
                  </a:cubicBezTo>
                  <a:cubicBezTo>
                    <a:pt x="3491" y="23919"/>
                    <a:pt x="0" y="41668"/>
                    <a:pt x="6390" y="57050"/>
                  </a:cubicBezTo>
                  <a:cubicBezTo>
                    <a:pt x="12779" y="72491"/>
                    <a:pt x="27806" y="82548"/>
                    <a:pt x="44490" y="82548"/>
                  </a:cubicBezTo>
                  <a:cubicBezTo>
                    <a:pt x="67326" y="82548"/>
                    <a:pt x="85784" y="64090"/>
                    <a:pt x="85784" y="41254"/>
                  </a:cubicBezTo>
                  <a:cubicBezTo>
                    <a:pt x="85784" y="24570"/>
                    <a:pt x="75727" y="9543"/>
                    <a:pt x="60345" y="3154"/>
                  </a:cubicBezTo>
                  <a:cubicBezTo>
                    <a:pt x="55219" y="1033"/>
                    <a:pt x="49840" y="0"/>
                    <a:pt x="4450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35"/>
            <p:cNvSpPr/>
            <p:nvPr/>
          </p:nvSpPr>
          <p:spPr>
            <a:xfrm>
              <a:off x="3012775" y="2116875"/>
              <a:ext cx="1495350" cy="1438750"/>
            </a:xfrm>
            <a:custGeom>
              <a:avLst/>
              <a:gdLst/>
              <a:ahLst/>
              <a:cxnLst/>
              <a:rect l="l" t="t" r="r" b="b"/>
              <a:pathLst>
                <a:path w="59814" h="57550" extrusionOk="0">
                  <a:moveTo>
                    <a:pt x="30856" y="1345"/>
                  </a:moveTo>
                  <a:cubicBezTo>
                    <a:pt x="30904" y="1345"/>
                    <a:pt x="30953" y="1346"/>
                    <a:pt x="31002" y="1346"/>
                  </a:cubicBezTo>
                  <a:cubicBezTo>
                    <a:pt x="46147" y="1346"/>
                    <a:pt x="58393" y="13592"/>
                    <a:pt x="58453" y="28738"/>
                  </a:cubicBezTo>
                  <a:cubicBezTo>
                    <a:pt x="58453" y="39860"/>
                    <a:pt x="51767" y="49858"/>
                    <a:pt x="41532" y="54059"/>
                  </a:cubicBezTo>
                  <a:cubicBezTo>
                    <a:pt x="38126" y="55476"/>
                    <a:pt x="34543" y="56167"/>
                    <a:pt x="30990" y="56167"/>
                  </a:cubicBezTo>
                  <a:cubicBezTo>
                    <a:pt x="23867" y="56167"/>
                    <a:pt x="16866" y="53392"/>
                    <a:pt x="11656" y="48143"/>
                  </a:cubicBezTo>
                  <a:cubicBezTo>
                    <a:pt x="3787" y="40274"/>
                    <a:pt x="1421" y="28501"/>
                    <a:pt x="5680" y="18266"/>
                  </a:cubicBezTo>
                  <a:cubicBezTo>
                    <a:pt x="9921" y="8017"/>
                    <a:pt x="19851" y="1345"/>
                    <a:pt x="30856" y="1345"/>
                  </a:cubicBezTo>
                  <a:close/>
                  <a:moveTo>
                    <a:pt x="31096" y="0"/>
                  </a:moveTo>
                  <a:cubicBezTo>
                    <a:pt x="23592" y="0"/>
                    <a:pt x="16220" y="2934"/>
                    <a:pt x="10709" y="8445"/>
                  </a:cubicBezTo>
                  <a:cubicBezTo>
                    <a:pt x="2486" y="16669"/>
                    <a:pt x="1" y="29033"/>
                    <a:pt x="4438" y="39742"/>
                  </a:cubicBezTo>
                  <a:cubicBezTo>
                    <a:pt x="8934" y="50509"/>
                    <a:pt x="19406" y="57549"/>
                    <a:pt x="31002" y="57549"/>
                  </a:cubicBezTo>
                  <a:cubicBezTo>
                    <a:pt x="46916" y="57490"/>
                    <a:pt x="59754" y="44652"/>
                    <a:pt x="59813" y="28738"/>
                  </a:cubicBezTo>
                  <a:cubicBezTo>
                    <a:pt x="59813" y="17142"/>
                    <a:pt x="52773" y="6611"/>
                    <a:pt x="42065" y="2174"/>
                  </a:cubicBezTo>
                  <a:cubicBezTo>
                    <a:pt x="38514" y="711"/>
                    <a:pt x="34789" y="0"/>
                    <a:pt x="3109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35"/>
            <p:cNvSpPr/>
            <p:nvPr/>
          </p:nvSpPr>
          <p:spPr>
            <a:xfrm>
              <a:off x="3245000" y="2427300"/>
              <a:ext cx="949550" cy="814750"/>
            </a:xfrm>
            <a:custGeom>
              <a:avLst/>
              <a:gdLst/>
              <a:ahLst/>
              <a:cxnLst/>
              <a:rect l="l" t="t" r="r" b="b"/>
              <a:pathLst>
                <a:path w="37982" h="32590" extrusionOk="0">
                  <a:moveTo>
                    <a:pt x="21713" y="1412"/>
                  </a:moveTo>
                  <a:cubicBezTo>
                    <a:pt x="29995" y="1471"/>
                    <a:pt x="36621" y="8097"/>
                    <a:pt x="36621" y="16321"/>
                  </a:cubicBezTo>
                  <a:cubicBezTo>
                    <a:pt x="36621" y="25320"/>
                    <a:pt x="29294" y="31263"/>
                    <a:pt x="21640" y="31263"/>
                  </a:cubicBezTo>
                  <a:cubicBezTo>
                    <a:pt x="17972" y="31263"/>
                    <a:pt x="14229" y="29899"/>
                    <a:pt x="11182" y="26851"/>
                  </a:cubicBezTo>
                  <a:cubicBezTo>
                    <a:pt x="1834" y="17504"/>
                    <a:pt x="8460" y="1412"/>
                    <a:pt x="21713" y="1412"/>
                  </a:cubicBezTo>
                  <a:close/>
                  <a:moveTo>
                    <a:pt x="21590" y="1"/>
                  </a:moveTo>
                  <a:cubicBezTo>
                    <a:pt x="17603" y="1"/>
                    <a:pt x="13540" y="1480"/>
                    <a:pt x="10235" y="4784"/>
                  </a:cubicBezTo>
                  <a:cubicBezTo>
                    <a:pt x="0" y="15078"/>
                    <a:pt x="7218" y="32590"/>
                    <a:pt x="21713" y="32590"/>
                  </a:cubicBezTo>
                  <a:cubicBezTo>
                    <a:pt x="30705" y="32590"/>
                    <a:pt x="37982" y="25313"/>
                    <a:pt x="37982" y="16321"/>
                  </a:cubicBezTo>
                  <a:cubicBezTo>
                    <a:pt x="37982" y="6506"/>
                    <a:pt x="29953" y="1"/>
                    <a:pt x="2159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hanks">
  <p:cSld name="CUSTOM_2">
    <p:spTree>
      <p:nvGrpSpPr>
        <p:cNvPr id="1" name="Shape 2003"/>
        <p:cNvGrpSpPr/>
        <p:nvPr/>
      </p:nvGrpSpPr>
      <p:grpSpPr>
        <a:xfrm>
          <a:off x="0" y="0"/>
          <a:ext cx="0" cy="0"/>
          <a:chOff x="0" y="0"/>
          <a:chExt cx="0" cy="0"/>
        </a:xfrm>
      </p:grpSpPr>
      <p:sp>
        <p:nvSpPr>
          <p:cNvPr id="2004" name="Google Shape;2004;p36"/>
          <p:cNvSpPr txBox="1">
            <a:spLocks noGrp="1"/>
          </p:cNvSpPr>
          <p:nvPr>
            <p:ph type="subTitle" idx="1"/>
          </p:nvPr>
        </p:nvSpPr>
        <p:spPr>
          <a:xfrm>
            <a:off x="2554800" y="4216260"/>
            <a:ext cx="4034400" cy="239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
              <a:buNone/>
              <a:defRPr sz="1200"/>
            </a:lvl1pPr>
            <a:lvl2pPr lvl="1" algn="ctr" rtl="0">
              <a:spcBef>
                <a:spcPts val="0"/>
              </a:spcBef>
              <a:spcAft>
                <a:spcPts val="0"/>
              </a:spcAft>
              <a:buSzPts val="1200"/>
              <a:buNone/>
              <a:defRPr sz="1200"/>
            </a:lvl2pPr>
            <a:lvl3pPr lvl="2" algn="ctr" rtl="0">
              <a:spcBef>
                <a:spcPts val="0"/>
              </a:spcBef>
              <a:spcAft>
                <a:spcPts val="0"/>
              </a:spcAft>
              <a:buSzPts val="1200"/>
              <a:buNone/>
              <a:defRPr sz="1200"/>
            </a:lvl3pPr>
            <a:lvl4pPr lvl="3" algn="ctr" rtl="0">
              <a:spcBef>
                <a:spcPts val="0"/>
              </a:spcBef>
              <a:spcAft>
                <a:spcPts val="0"/>
              </a:spcAft>
              <a:buSzPts val="1200"/>
              <a:buNone/>
              <a:defRPr sz="1200"/>
            </a:lvl4pPr>
            <a:lvl5pPr lvl="4" algn="ctr" rtl="0">
              <a:spcBef>
                <a:spcPts val="0"/>
              </a:spcBef>
              <a:spcAft>
                <a:spcPts val="0"/>
              </a:spcAft>
              <a:buSzPts val="1200"/>
              <a:buNone/>
              <a:defRPr sz="1200"/>
            </a:lvl5pPr>
            <a:lvl6pPr lvl="5" algn="ctr" rtl="0">
              <a:spcBef>
                <a:spcPts val="0"/>
              </a:spcBef>
              <a:spcAft>
                <a:spcPts val="0"/>
              </a:spcAft>
              <a:buSzPts val="1200"/>
              <a:buNone/>
              <a:defRPr sz="1200"/>
            </a:lvl6pPr>
            <a:lvl7pPr lvl="6" algn="ctr" rtl="0">
              <a:spcBef>
                <a:spcPts val="0"/>
              </a:spcBef>
              <a:spcAft>
                <a:spcPts val="0"/>
              </a:spcAft>
              <a:buSzPts val="1200"/>
              <a:buNone/>
              <a:defRPr sz="1200"/>
            </a:lvl7pPr>
            <a:lvl8pPr lvl="7" algn="ctr" rtl="0">
              <a:spcBef>
                <a:spcPts val="0"/>
              </a:spcBef>
              <a:spcAft>
                <a:spcPts val="0"/>
              </a:spcAft>
              <a:buSzPts val="1200"/>
              <a:buNone/>
              <a:defRPr sz="1200"/>
            </a:lvl8pPr>
            <a:lvl9pPr lvl="8" algn="ctr" rtl="0">
              <a:spcBef>
                <a:spcPts val="0"/>
              </a:spcBef>
              <a:spcAft>
                <a:spcPts val="0"/>
              </a:spcAft>
              <a:buSzPts val="1200"/>
              <a:buNone/>
              <a:defRPr sz="1200"/>
            </a:lvl9pPr>
          </a:lstStyle>
          <a:p>
            <a:endParaRPr/>
          </a:p>
        </p:txBody>
      </p:sp>
      <p:sp>
        <p:nvSpPr>
          <p:cNvPr id="2005" name="Google Shape;2005;p36"/>
          <p:cNvSpPr txBox="1">
            <a:spLocks noGrp="1"/>
          </p:cNvSpPr>
          <p:nvPr>
            <p:ph type="subTitle" idx="2"/>
          </p:nvPr>
        </p:nvSpPr>
        <p:spPr>
          <a:xfrm>
            <a:off x="2595150" y="2104400"/>
            <a:ext cx="3953700" cy="1317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8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2006" name="Google Shape;2006;p36"/>
          <p:cNvSpPr txBox="1">
            <a:spLocks noGrp="1"/>
          </p:cNvSpPr>
          <p:nvPr>
            <p:ph type="title"/>
          </p:nvPr>
        </p:nvSpPr>
        <p:spPr>
          <a:xfrm>
            <a:off x="1475700" y="121653"/>
            <a:ext cx="6192600" cy="1565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
        <p:nvSpPr>
          <p:cNvPr id="2007" name="Google Shape;2007;p36"/>
          <p:cNvSpPr txBox="1"/>
          <p:nvPr/>
        </p:nvSpPr>
        <p:spPr>
          <a:xfrm>
            <a:off x="2851500" y="3159037"/>
            <a:ext cx="3441000" cy="85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b="1">
                <a:solidFill>
                  <a:schemeClr val="dk1"/>
                </a:solidFill>
                <a:latin typeface="Alegreya Sans"/>
                <a:ea typeface="Alegreya Sans"/>
                <a:cs typeface="Alegreya Sans"/>
                <a:sym typeface="Alegreya Sans"/>
              </a:rPr>
              <a:t>CREDITS</a:t>
            </a:r>
            <a:r>
              <a:rPr lang="en">
                <a:solidFill>
                  <a:schemeClr val="dk1"/>
                </a:solidFill>
                <a:latin typeface="Alegreya Sans"/>
                <a:ea typeface="Alegreya Sans"/>
                <a:cs typeface="Alegreya Sans"/>
                <a:sym typeface="Alegreya Sans"/>
              </a:rPr>
              <a:t>: This presentation template was created  by </a:t>
            </a:r>
            <a:r>
              <a:rPr lang="en" b="1">
                <a:solidFill>
                  <a:schemeClr val="dk1"/>
                </a:solidFill>
                <a:uFill>
                  <a:noFill/>
                </a:uFill>
                <a:latin typeface="Alegreya Sans"/>
                <a:ea typeface="Alegreya Sans"/>
                <a:cs typeface="Alegreya Sans"/>
                <a:sym typeface="Alegreya Sans"/>
                <a:hlinkClick r:id="rId2">
                  <a:extLst>
                    <a:ext uri="{A12FA001-AC4F-418D-AE19-62706E023703}">
                      <ahyp:hlinkClr xmlns:ahyp="http://schemas.microsoft.com/office/drawing/2018/hyperlinkcolor" val="tx"/>
                    </a:ext>
                  </a:extLst>
                </a:hlinkClick>
              </a:rPr>
              <a:t>Slidesgo</a:t>
            </a:r>
            <a:r>
              <a:rPr lang="en">
                <a:solidFill>
                  <a:schemeClr val="dk1"/>
                </a:solidFill>
                <a:latin typeface="Alegreya Sans"/>
                <a:ea typeface="Alegreya Sans"/>
                <a:cs typeface="Alegreya Sans"/>
                <a:sym typeface="Alegreya Sans"/>
              </a:rPr>
              <a:t>, and includes icons by </a:t>
            </a:r>
            <a:r>
              <a:rPr lang="en" b="1">
                <a:solidFill>
                  <a:schemeClr val="dk1"/>
                </a:solidFill>
                <a:uFill>
                  <a:noFill/>
                </a:u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Flaticon</a:t>
            </a:r>
            <a:r>
              <a:rPr lang="en">
                <a:solidFill>
                  <a:schemeClr val="dk1"/>
                </a:solidFill>
                <a:latin typeface="Alegreya Sans"/>
                <a:ea typeface="Alegreya Sans"/>
                <a:cs typeface="Alegreya Sans"/>
                <a:sym typeface="Alegreya Sans"/>
              </a:rPr>
              <a:t>, and infographics &amp; images by </a:t>
            </a:r>
            <a:r>
              <a:rPr lang="en" b="1">
                <a:solidFill>
                  <a:schemeClr val="dk1"/>
                </a:solidFill>
                <a:uFill>
                  <a:noFill/>
                </a:uFill>
                <a:latin typeface="Alegreya Sans"/>
                <a:ea typeface="Alegreya Sans"/>
                <a:cs typeface="Alegreya Sans"/>
                <a:sym typeface="Alegreya Sans"/>
                <a:hlinkClick r:id="rId4">
                  <a:extLst>
                    <a:ext uri="{A12FA001-AC4F-418D-AE19-62706E023703}">
                      <ahyp:hlinkClr xmlns:ahyp="http://schemas.microsoft.com/office/drawing/2018/hyperlinkcolor" val="tx"/>
                    </a:ext>
                  </a:extLst>
                </a:hlinkClick>
              </a:rPr>
              <a:t>Freepik</a:t>
            </a:r>
            <a:endParaRPr>
              <a:solidFill>
                <a:schemeClr val="dk1"/>
              </a:solidFill>
              <a:latin typeface="Alegreya Sans"/>
              <a:ea typeface="Alegreya Sans"/>
              <a:cs typeface="Alegreya Sans"/>
              <a:sym typeface="Alegreya Sans"/>
            </a:endParaRPr>
          </a:p>
        </p:txBody>
      </p:sp>
      <p:grpSp>
        <p:nvGrpSpPr>
          <p:cNvPr id="2008" name="Google Shape;2008;p36"/>
          <p:cNvGrpSpPr/>
          <p:nvPr/>
        </p:nvGrpSpPr>
        <p:grpSpPr>
          <a:xfrm flipH="1">
            <a:off x="8319860" y="47350"/>
            <a:ext cx="653987" cy="653987"/>
            <a:chOff x="1190625" y="238125"/>
            <a:chExt cx="4732175" cy="4732175"/>
          </a:xfrm>
        </p:grpSpPr>
        <p:sp>
          <p:nvSpPr>
            <p:cNvPr id="2009" name="Google Shape;2009;p36"/>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36"/>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 name="Google Shape;2011;p36"/>
          <p:cNvGrpSpPr/>
          <p:nvPr/>
        </p:nvGrpSpPr>
        <p:grpSpPr>
          <a:xfrm flipH="1">
            <a:off x="-1040954" y="3284896"/>
            <a:ext cx="2272108" cy="1610374"/>
            <a:chOff x="238125" y="328675"/>
            <a:chExt cx="7087050" cy="5023000"/>
          </a:xfrm>
        </p:grpSpPr>
        <p:sp>
          <p:nvSpPr>
            <p:cNvPr id="2012" name="Google Shape;2012;p36"/>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36"/>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36"/>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36"/>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6" name="Google Shape;2016;p36"/>
          <p:cNvGrpSpPr/>
          <p:nvPr/>
        </p:nvGrpSpPr>
        <p:grpSpPr>
          <a:xfrm rot="5400000" flipH="1">
            <a:off x="7264873" y="3638067"/>
            <a:ext cx="586982" cy="1919646"/>
            <a:chOff x="2991950" y="238125"/>
            <a:chExt cx="1589875" cy="5199475"/>
          </a:xfrm>
        </p:grpSpPr>
        <p:sp>
          <p:nvSpPr>
            <p:cNvPr id="2017" name="Google Shape;2017;p36"/>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36"/>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36"/>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36"/>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36"/>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36"/>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36"/>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36"/>
          <p:cNvGrpSpPr/>
          <p:nvPr/>
        </p:nvGrpSpPr>
        <p:grpSpPr>
          <a:xfrm rot="-5400000" flipH="1">
            <a:off x="7530461" y="2781204"/>
            <a:ext cx="1931310" cy="653997"/>
            <a:chOff x="238125" y="1669400"/>
            <a:chExt cx="6987375" cy="2366125"/>
          </a:xfrm>
        </p:grpSpPr>
        <p:sp>
          <p:nvSpPr>
            <p:cNvPr id="2025" name="Google Shape;2025;p36"/>
            <p:cNvSpPr/>
            <p:nvPr/>
          </p:nvSpPr>
          <p:spPr>
            <a:xfrm>
              <a:off x="238125" y="1669400"/>
              <a:ext cx="6987375" cy="645775"/>
            </a:xfrm>
            <a:custGeom>
              <a:avLst/>
              <a:gdLst/>
              <a:ahLst/>
              <a:cxnLst/>
              <a:rect l="l" t="t" r="r" b="b"/>
              <a:pathLst>
                <a:path w="279495" h="25831" extrusionOk="0">
                  <a:moveTo>
                    <a:pt x="77290" y="0"/>
                  </a:moveTo>
                  <a:lnTo>
                    <a:pt x="36728" y="20180"/>
                  </a:lnTo>
                  <a:lnTo>
                    <a:pt x="0" y="1816"/>
                  </a:lnTo>
                  <a:lnTo>
                    <a:pt x="0" y="7467"/>
                  </a:lnTo>
                  <a:lnTo>
                    <a:pt x="36728" y="25830"/>
                  </a:lnTo>
                  <a:lnTo>
                    <a:pt x="77290" y="5650"/>
                  </a:lnTo>
                  <a:lnTo>
                    <a:pt x="117852" y="25830"/>
                  </a:lnTo>
                  <a:lnTo>
                    <a:pt x="158414" y="5650"/>
                  </a:lnTo>
                  <a:lnTo>
                    <a:pt x="198976" y="25830"/>
                  </a:lnTo>
                  <a:lnTo>
                    <a:pt x="239538" y="5650"/>
                  </a:lnTo>
                  <a:lnTo>
                    <a:pt x="279494" y="25629"/>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36"/>
            <p:cNvSpPr/>
            <p:nvPr/>
          </p:nvSpPr>
          <p:spPr>
            <a:xfrm>
              <a:off x="238125" y="2244525"/>
              <a:ext cx="6987375" cy="645775"/>
            </a:xfrm>
            <a:custGeom>
              <a:avLst/>
              <a:gdLst/>
              <a:ahLst/>
              <a:cxnLst/>
              <a:rect l="l" t="t" r="r" b="b"/>
              <a:pathLst>
                <a:path w="279495" h="25831" extrusionOk="0">
                  <a:moveTo>
                    <a:pt x="77290" y="0"/>
                  </a:moveTo>
                  <a:lnTo>
                    <a:pt x="36728" y="20180"/>
                  </a:lnTo>
                  <a:lnTo>
                    <a:pt x="0" y="1816"/>
                  </a:lnTo>
                  <a:lnTo>
                    <a:pt x="0" y="7467"/>
                  </a:lnTo>
                  <a:lnTo>
                    <a:pt x="36728" y="25831"/>
                  </a:lnTo>
                  <a:lnTo>
                    <a:pt x="77290" y="5651"/>
                  </a:lnTo>
                  <a:lnTo>
                    <a:pt x="117852" y="25831"/>
                  </a:lnTo>
                  <a:lnTo>
                    <a:pt x="158414" y="5651"/>
                  </a:lnTo>
                  <a:lnTo>
                    <a:pt x="198976" y="25831"/>
                  </a:lnTo>
                  <a:lnTo>
                    <a:pt x="239538" y="5651"/>
                  </a:lnTo>
                  <a:lnTo>
                    <a:pt x="279494" y="25427"/>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36"/>
            <p:cNvSpPr/>
            <p:nvPr/>
          </p:nvSpPr>
          <p:spPr>
            <a:xfrm>
              <a:off x="238125" y="2814600"/>
              <a:ext cx="6987375" cy="645800"/>
            </a:xfrm>
            <a:custGeom>
              <a:avLst/>
              <a:gdLst/>
              <a:ahLst/>
              <a:cxnLst/>
              <a:rect l="l" t="t" r="r" b="b"/>
              <a:pathLst>
                <a:path w="279495" h="25832" extrusionOk="0">
                  <a:moveTo>
                    <a:pt x="77290" y="1"/>
                  </a:moveTo>
                  <a:lnTo>
                    <a:pt x="36728" y="20181"/>
                  </a:lnTo>
                  <a:lnTo>
                    <a:pt x="0" y="2019"/>
                  </a:lnTo>
                  <a:lnTo>
                    <a:pt x="0" y="7669"/>
                  </a:lnTo>
                  <a:lnTo>
                    <a:pt x="36728" y="25831"/>
                  </a:lnTo>
                  <a:lnTo>
                    <a:pt x="77290" y="5651"/>
                  </a:lnTo>
                  <a:lnTo>
                    <a:pt x="117852" y="25831"/>
                  </a:lnTo>
                  <a:lnTo>
                    <a:pt x="158414" y="5651"/>
                  </a:lnTo>
                  <a:lnTo>
                    <a:pt x="198976" y="25831"/>
                  </a:lnTo>
                  <a:lnTo>
                    <a:pt x="239538" y="5651"/>
                  </a:lnTo>
                  <a:lnTo>
                    <a:pt x="279494" y="25629"/>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36"/>
            <p:cNvSpPr/>
            <p:nvPr/>
          </p:nvSpPr>
          <p:spPr>
            <a:xfrm>
              <a:off x="238125" y="3389725"/>
              <a:ext cx="6987375" cy="645800"/>
            </a:xfrm>
            <a:custGeom>
              <a:avLst/>
              <a:gdLst/>
              <a:ahLst/>
              <a:cxnLst/>
              <a:rect l="l" t="t" r="r" b="b"/>
              <a:pathLst>
                <a:path w="279495" h="25832" extrusionOk="0">
                  <a:moveTo>
                    <a:pt x="77290" y="1"/>
                  </a:moveTo>
                  <a:lnTo>
                    <a:pt x="36728" y="20181"/>
                  </a:lnTo>
                  <a:lnTo>
                    <a:pt x="0" y="1817"/>
                  </a:lnTo>
                  <a:lnTo>
                    <a:pt x="0" y="7468"/>
                  </a:lnTo>
                  <a:lnTo>
                    <a:pt x="36728" y="25831"/>
                  </a:lnTo>
                  <a:lnTo>
                    <a:pt x="77290" y="5651"/>
                  </a:lnTo>
                  <a:lnTo>
                    <a:pt x="117852" y="25831"/>
                  </a:lnTo>
                  <a:lnTo>
                    <a:pt x="158414" y="5651"/>
                  </a:lnTo>
                  <a:lnTo>
                    <a:pt x="198976" y="25831"/>
                  </a:lnTo>
                  <a:lnTo>
                    <a:pt x="239538" y="5651"/>
                  </a:lnTo>
                  <a:lnTo>
                    <a:pt x="279494" y="25630"/>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9" name="Google Shape;2029;p36"/>
          <p:cNvSpPr/>
          <p:nvPr/>
        </p:nvSpPr>
        <p:spPr>
          <a:xfrm flipH="1">
            <a:off x="1656288" y="4073838"/>
            <a:ext cx="853880" cy="821444"/>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36"/>
          <p:cNvSpPr/>
          <p:nvPr/>
        </p:nvSpPr>
        <p:spPr>
          <a:xfrm flipH="1">
            <a:off x="1358168" y="1802650"/>
            <a:ext cx="858300" cy="11271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1" name="Google Shape;2031;p36"/>
          <p:cNvGrpSpPr/>
          <p:nvPr/>
        </p:nvGrpSpPr>
        <p:grpSpPr>
          <a:xfrm>
            <a:off x="245050" y="121650"/>
            <a:ext cx="904052" cy="1127130"/>
            <a:chOff x="1690175" y="238125"/>
            <a:chExt cx="4070475" cy="5074875"/>
          </a:xfrm>
        </p:grpSpPr>
        <p:sp>
          <p:nvSpPr>
            <p:cNvPr id="2032" name="Google Shape;2032;p36"/>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36"/>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36"/>
          <p:cNvGrpSpPr/>
          <p:nvPr/>
        </p:nvGrpSpPr>
        <p:grpSpPr>
          <a:xfrm>
            <a:off x="7050984" y="1434734"/>
            <a:ext cx="617310" cy="617310"/>
            <a:chOff x="1190625" y="238125"/>
            <a:chExt cx="5084925" cy="5084925"/>
          </a:xfrm>
        </p:grpSpPr>
        <p:sp>
          <p:nvSpPr>
            <p:cNvPr id="2035" name="Google Shape;2035;p36"/>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36"/>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ackground">
  <p:cSld name="CUSTOM_24">
    <p:spTree>
      <p:nvGrpSpPr>
        <p:cNvPr id="1" name="Shape 2037"/>
        <p:cNvGrpSpPr/>
        <p:nvPr/>
      </p:nvGrpSpPr>
      <p:grpSpPr>
        <a:xfrm>
          <a:off x="0" y="0"/>
          <a:ext cx="0" cy="0"/>
          <a:chOff x="0" y="0"/>
          <a:chExt cx="0" cy="0"/>
        </a:xfrm>
      </p:grpSpPr>
      <p:grpSp>
        <p:nvGrpSpPr>
          <p:cNvPr id="2038" name="Google Shape;2038;p37"/>
          <p:cNvGrpSpPr/>
          <p:nvPr/>
        </p:nvGrpSpPr>
        <p:grpSpPr>
          <a:xfrm>
            <a:off x="335858" y="2140541"/>
            <a:ext cx="763214" cy="951539"/>
            <a:chOff x="1690175" y="238125"/>
            <a:chExt cx="4070475" cy="5074875"/>
          </a:xfrm>
        </p:grpSpPr>
        <p:sp>
          <p:nvSpPr>
            <p:cNvPr id="2039" name="Google Shape;2039;p37"/>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37"/>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 name="Google Shape;2041;p37"/>
          <p:cNvGrpSpPr/>
          <p:nvPr/>
        </p:nvGrpSpPr>
        <p:grpSpPr>
          <a:xfrm rot="10800000" flipH="1">
            <a:off x="7546668" y="3459581"/>
            <a:ext cx="1300534" cy="1152655"/>
            <a:chOff x="882175" y="238125"/>
            <a:chExt cx="5855625" cy="5189800"/>
          </a:xfrm>
        </p:grpSpPr>
        <p:sp>
          <p:nvSpPr>
            <p:cNvPr id="2042" name="Google Shape;2042;p37"/>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37"/>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37"/>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37"/>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37"/>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37"/>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37"/>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37"/>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37"/>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37"/>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37"/>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37"/>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37"/>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7"/>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7"/>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7"/>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7"/>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7"/>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7"/>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7"/>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7"/>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7"/>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7"/>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7"/>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7"/>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37"/>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37"/>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7"/>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7"/>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7"/>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37"/>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37"/>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37"/>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37"/>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37"/>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7"/>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7"/>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7"/>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7"/>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7"/>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7"/>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7"/>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7"/>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7"/>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7"/>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7"/>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7"/>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7"/>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7"/>
            <p:cNvSpPr/>
            <p:nvPr/>
          </p:nvSpPr>
          <p:spPr>
            <a:xfrm>
              <a:off x="5438725" y="23812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7"/>
            <p:cNvSpPr/>
            <p:nvPr/>
          </p:nvSpPr>
          <p:spPr>
            <a:xfrm>
              <a:off x="5438725" y="1054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37"/>
            <p:cNvSpPr/>
            <p:nvPr/>
          </p:nvSpPr>
          <p:spPr>
            <a:xfrm>
              <a:off x="5438725" y="1870125"/>
              <a:ext cx="708300" cy="705050"/>
            </a:xfrm>
            <a:custGeom>
              <a:avLst/>
              <a:gdLst/>
              <a:ahLst/>
              <a:cxnLst/>
              <a:rect l="l" t="t" r="r" b="b"/>
              <a:pathLst>
                <a:path w="28332" h="28202" extrusionOk="0">
                  <a:moveTo>
                    <a:pt x="14231" y="2220"/>
                  </a:moveTo>
                  <a:lnTo>
                    <a:pt x="25982" y="14101"/>
                  </a:lnTo>
                  <a:lnTo>
                    <a:pt x="14231" y="25851"/>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37"/>
            <p:cNvSpPr/>
            <p:nvPr/>
          </p:nvSpPr>
          <p:spPr>
            <a:xfrm>
              <a:off x="5438725" y="2682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37"/>
            <p:cNvSpPr/>
            <p:nvPr/>
          </p:nvSpPr>
          <p:spPr>
            <a:xfrm>
              <a:off x="5438725" y="3498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37"/>
            <p:cNvSpPr/>
            <p:nvPr/>
          </p:nvSpPr>
          <p:spPr>
            <a:xfrm>
              <a:off x="5438725" y="431487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37"/>
            <p:cNvSpPr/>
            <p:nvPr/>
          </p:nvSpPr>
          <p:spPr>
            <a:xfrm>
              <a:off x="6032775" y="646125"/>
              <a:ext cx="705025" cy="705050"/>
            </a:xfrm>
            <a:custGeom>
              <a:avLst/>
              <a:gdLst/>
              <a:ahLst/>
              <a:cxnLst/>
              <a:rect l="l" t="t" r="r" b="b"/>
              <a:pathLst>
                <a:path w="28201" h="28202" extrusionOk="0">
                  <a:moveTo>
                    <a:pt x="14101" y="2350"/>
                  </a:moveTo>
                  <a:lnTo>
                    <a:pt x="2598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37"/>
            <p:cNvSpPr/>
            <p:nvPr/>
          </p:nvSpPr>
          <p:spPr>
            <a:xfrm>
              <a:off x="6032775" y="146212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37"/>
            <p:cNvSpPr/>
            <p:nvPr/>
          </p:nvSpPr>
          <p:spPr>
            <a:xfrm>
              <a:off x="6032775" y="2274850"/>
              <a:ext cx="705025" cy="708325"/>
            </a:xfrm>
            <a:custGeom>
              <a:avLst/>
              <a:gdLst/>
              <a:ahLst/>
              <a:cxnLst/>
              <a:rect l="l" t="t" r="r" b="b"/>
              <a:pathLst>
                <a:path w="28201" h="28333" extrusionOk="0">
                  <a:moveTo>
                    <a:pt x="14101" y="2351"/>
                  </a:moveTo>
                  <a:lnTo>
                    <a:pt x="2598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37"/>
            <p:cNvSpPr/>
            <p:nvPr/>
          </p:nvSpPr>
          <p:spPr>
            <a:xfrm>
              <a:off x="6032775" y="3090875"/>
              <a:ext cx="705025" cy="708300"/>
            </a:xfrm>
            <a:custGeom>
              <a:avLst/>
              <a:gdLst/>
              <a:ahLst/>
              <a:cxnLst/>
              <a:rect l="l" t="t" r="r" b="b"/>
              <a:pathLst>
                <a:path w="28201" h="28332" extrusionOk="0">
                  <a:moveTo>
                    <a:pt x="14101" y="2350"/>
                  </a:moveTo>
                  <a:lnTo>
                    <a:pt x="2598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37"/>
            <p:cNvSpPr/>
            <p:nvPr/>
          </p:nvSpPr>
          <p:spPr>
            <a:xfrm>
              <a:off x="6032775" y="3906875"/>
              <a:ext cx="705025" cy="708300"/>
            </a:xfrm>
            <a:custGeom>
              <a:avLst/>
              <a:gdLst/>
              <a:ahLst/>
              <a:cxnLst/>
              <a:rect l="l" t="t" r="r" b="b"/>
              <a:pathLst>
                <a:path w="28201" h="28332" extrusionOk="0">
                  <a:moveTo>
                    <a:pt x="14101" y="2350"/>
                  </a:moveTo>
                  <a:lnTo>
                    <a:pt x="2598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7"/>
            <p:cNvSpPr/>
            <p:nvPr/>
          </p:nvSpPr>
          <p:spPr>
            <a:xfrm>
              <a:off x="6032775" y="472287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 name="Google Shape;2102;p37"/>
          <p:cNvGrpSpPr/>
          <p:nvPr/>
        </p:nvGrpSpPr>
        <p:grpSpPr>
          <a:xfrm rot="-5400000">
            <a:off x="7562440" y="927866"/>
            <a:ext cx="1582324" cy="407498"/>
            <a:chOff x="179950" y="1944175"/>
            <a:chExt cx="7124375" cy="1834750"/>
          </a:xfrm>
        </p:grpSpPr>
        <p:sp>
          <p:nvSpPr>
            <p:cNvPr id="2103" name="Google Shape;2103;p37"/>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7"/>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7"/>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7"/>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7"/>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7"/>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7"/>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7"/>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7"/>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7"/>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37"/>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37"/>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7"/>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7"/>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7"/>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37"/>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37"/>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37"/>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37"/>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37"/>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7"/>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37"/>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37"/>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7"/>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7"/>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7"/>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7"/>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7"/>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37"/>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37"/>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37"/>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37"/>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37"/>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37"/>
          <p:cNvGrpSpPr/>
          <p:nvPr/>
        </p:nvGrpSpPr>
        <p:grpSpPr>
          <a:xfrm rot="10800000" flipH="1">
            <a:off x="1492487" y="4356804"/>
            <a:ext cx="1574034" cy="1115608"/>
            <a:chOff x="238125" y="328675"/>
            <a:chExt cx="7087050" cy="5023000"/>
          </a:xfrm>
        </p:grpSpPr>
        <p:sp>
          <p:nvSpPr>
            <p:cNvPr id="2137" name="Google Shape;2137;p37"/>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37"/>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37"/>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37"/>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 name="Google Shape;2141;p37"/>
          <p:cNvGrpSpPr/>
          <p:nvPr/>
        </p:nvGrpSpPr>
        <p:grpSpPr>
          <a:xfrm rot="5400000" flipH="1">
            <a:off x="4119828" y="27399"/>
            <a:ext cx="353111" cy="1154803"/>
            <a:chOff x="2991950" y="238125"/>
            <a:chExt cx="1589875" cy="5199475"/>
          </a:xfrm>
        </p:grpSpPr>
        <p:sp>
          <p:nvSpPr>
            <p:cNvPr id="2142" name="Google Shape;2142;p37"/>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37"/>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37"/>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37"/>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37"/>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37"/>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37"/>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 name="Google Shape;2149;p37"/>
          <p:cNvGrpSpPr/>
          <p:nvPr/>
        </p:nvGrpSpPr>
        <p:grpSpPr>
          <a:xfrm flipH="1">
            <a:off x="-1601075" y="-907589"/>
            <a:ext cx="3299297" cy="1886098"/>
            <a:chOff x="238125" y="792075"/>
            <a:chExt cx="7127450" cy="4074525"/>
          </a:xfrm>
        </p:grpSpPr>
        <p:sp>
          <p:nvSpPr>
            <p:cNvPr id="2150" name="Google Shape;2150;p37"/>
            <p:cNvSpPr/>
            <p:nvPr/>
          </p:nvSpPr>
          <p:spPr>
            <a:xfrm>
              <a:off x="238125" y="792075"/>
              <a:ext cx="56350" cy="111225"/>
            </a:xfrm>
            <a:custGeom>
              <a:avLst/>
              <a:gdLst/>
              <a:ahLst/>
              <a:cxnLst/>
              <a:rect l="l" t="t" r="r" b="b"/>
              <a:pathLst>
                <a:path w="2254" h="4449" extrusionOk="0">
                  <a:moveTo>
                    <a:pt x="0" y="0"/>
                  </a:moveTo>
                  <a:lnTo>
                    <a:pt x="0" y="4448"/>
                  </a:lnTo>
                  <a:lnTo>
                    <a:pt x="2254" y="4448"/>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37"/>
            <p:cNvSpPr/>
            <p:nvPr/>
          </p:nvSpPr>
          <p:spPr>
            <a:xfrm>
              <a:off x="238125" y="1128650"/>
              <a:ext cx="56350" cy="3373200"/>
            </a:xfrm>
            <a:custGeom>
              <a:avLst/>
              <a:gdLst/>
              <a:ahLst/>
              <a:cxnLst/>
              <a:rect l="l" t="t" r="r" b="b"/>
              <a:pathLst>
                <a:path w="2254" h="134928" extrusionOk="0">
                  <a:moveTo>
                    <a:pt x="0" y="0"/>
                  </a:moveTo>
                  <a:lnTo>
                    <a:pt x="0" y="8956"/>
                  </a:lnTo>
                  <a:lnTo>
                    <a:pt x="2254" y="8956"/>
                  </a:lnTo>
                  <a:lnTo>
                    <a:pt x="2254" y="0"/>
                  </a:lnTo>
                  <a:close/>
                  <a:moveTo>
                    <a:pt x="0" y="17971"/>
                  </a:moveTo>
                  <a:lnTo>
                    <a:pt x="0" y="26986"/>
                  </a:lnTo>
                  <a:lnTo>
                    <a:pt x="2254" y="26986"/>
                  </a:lnTo>
                  <a:lnTo>
                    <a:pt x="2254" y="17971"/>
                  </a:lnTo>
                  <a:close/>
                  <a:moveTo>
                    <a:pt x="0" y="36000"/>
                  </a:moveTo>
                  <a:lnTo>
                    <a:pt x="0" y="44956"/>
                  </a:lnTo>
                  <a:lnTo>
                    <a:pt x="2254" y="44956"/>
                  </a:lnTo>
                  <a:lnTo>
                    <a:pt x="2254" y="36000"/>
                  </a:lnTo>
                  <a:close/>
                  <a:moveTo>
                    <a:pt x="0" y="53971"/>
                  </a:moveTo>
                  <a:lnTo>
                    <a:pt x="0" y="62986"/>
                  </a:lnTo>
                  <a:lnTo>
                    <a:pt x="2254" y="62986"/>
                  </a:lnTo>
                  <a:lnTo>
                    <a:pt x="2254" y="53971"/>
                  </a:lnTo>
                  <a:close/>
                  <a:moveTo>
                    <a:pt x="0" y="71942"/>
                  </a:moveTo>
                  <a:lnTo>
                    <a:pt x="0" y="80956"/>
                  </a:lnTo>
                  <a:lnTo>
                    <a:pt x="2254" y="80956"/>
                  </a:lnTo>
                  <a:lnTo>
                    <a:pt x="2254" y="71942"/>
                  </a:lnTo>
                  <a:close/>
                  <a:moveTo>
                    <a:pt x="0" y="89971"/>
                  </a:moveTo>
                  <a:lnTo>
                    <a:pt x="0" y="98986"/>
                  </a:lnTo>
                  <a:lnTo>
                    <a:pt x="2254" y="98986"/>
                  </a:lnTo>
                  <a:lnTo>
                    <a:pt x="2254" y="89971"/>
                  </a:lnTo>
                  <a:close/>
                  <a:moveTo>
                    <a:pt x="0" y="107942"/>
                  </a:moveTo>
                  <a:lnTo>
                    <a:pt x="0" y="116957"/>
                  </a:lnTo>
                  <a:lnTo>
                    <a:pt x="2254" y="116957"/>
                  </a:lnTo>
                  <a:lnTo>
                    <a:pt x="2254" y="107942"/>
                  </a:lnTo>
                  <a:close/>
                  <a:moveTo>
                    <a:pt x="0" y="125972"/>
                  </a:moveTo>
                  <a:lnTo>
                    <a:pt x="0" y="134927"/>
                  </a:lnTo>
                  <a:lnTo>
                    <a:pt x="2254" y="134927"/>
                  </a:lnTo>
                  <a:lnTo>
                    <a:pt x="2254" y="1259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37"/>
            <p:cNvSpPr/>
            <p:nvPr/>
          </p:nvSpPr>
          <p:spPr>
            <a:xfrm>
              <a:off x="238125" y="4727200"/>
              <a:ext cx="139400" cy="139400"/>
            </a:xfrm>
            <a:custGeom>
              <a:avLst/>
              <a:gdLst/>
              <a:ahLst/>
              <a:cxnLst/>
              <a:rect l="l" t="t" r="r" b="b"/>
              <a:pathLst>
                <a:path w="5576" h="5576" extrusionOk="0">
                  <a:moveTo>
                    <a:pt x="0" y="0"/>
                  </a:moveTo>
                  <a:lnTo>
                    <a:pt x="0" y="5575"/>
                  </a:lnTo>
                  <a:lnTo>
                    <a:pt x="5575" y="5575"/>
                  </a:lnTo>
                  <a:lnTo>
                    <a:pt x="5575" y="3322"/>
                  </a:lnTo>
                  <a:lnTo>
                    <a:pt x="2254" y="3322"/>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37"/>
            <p:cNvSpPr/>
            <p:nvPr/>
          </p:nvSpPr>
          <p:spPr>
            <a:xfrm>
              <a:off x="598425" y="4810225"/>
              <a:ext cx="6433550" cy="56375"/>
            </a:xfrm>
            <a:custGeom>
              <a:avLst/>
              <a:gdLst/>
              <a:ahLst/>
              <a:cxnLst/>
              <a:rect l="l" t="t" r="r" b="b"/>
              <a:pathLst>
                <a:path w="257342" h="2255" extrusionOk="0">
                  <a:moveTo>
                    <a:pt x="0" y="1"/>
                  </a:moveTo>
                  <a:lnTo>
                    <a:pt x="0" y="2254"/>
                  </a:lnTo>
                  <a:lnTo>
                    <a:pt x="8896" y="2254"/>
                  </a:lnTo>
                  <a:lnTo>
                    <a:pt x="8896" y="1"/>
                  </a:lnTo>
                  <a:close/>
                  <a:moveTo>
                    <a:pt x="17733" y="1"/>
                  </a:moveTo>
                  <a:lnTo>
                    <a:pt x="17733" y="2254"/>
                  </a:lnTo>
                  <a:lnTo>
                    <a:pt x="26630" y="2254"/>
                  </a:lnTo>
                  <a:lnTo>
                    <a:pt x="26630" y="1"/>
                  </a:lnTo>
                  <a:close/>
                  <a:moveTo>
                    <a:pt x="35526" y="1"/>
                  </a:moveTo>
                  <a:lnTo>
                    <a:pt x="35526" y="2254"/>
                  </a:lnTo>
                  <a:lnTo>
                    <a:pt x="44422" y="2254"/>
                  </a:lnTo>
                  <a:lnTo>
                    <a:pt x="44422" y="1"/>
                  </a:lnTo>
                  <a:close/>
                  <a:moveTo>
                    <a:pt x="53259" y="1"/>
                  </a:moveTo>
                  <a:lnTo>
                    <a:pt x="53259" y="2254"/>
                  </a:lnTo>
                  <a:lnTo>
                    <a:pt x="62156" y="2254"/>
                  </a:lnTo>
                  <a:lnTo>
                    <a:pt x="62156" y="1"/>
                  </a:lnTo>
                  <a:close/>
                  <a:moveTo>
                    <a:pt x="70993" y="1"/>
                  </a:moveTo>
                  <a:lnTo>
                    <a:pt x="70993" y="2254"/>
                  </a:lnTo>
                  <a:lnTo>
                    <a:pt x="79889" y="2254"/>
                  </a:lnTo>
                  <a:lnTo>
                    <a:pt x="79889" y="1"/>
                  </a:lnTo>
                  <a:close/>
                  <a:moveTo>
                    <a:pt x="88726" y="1"/>
                  </a:moveTo>
                  <a:lnTo>
                    <a:pt x="88726" y="2254"/>
                  </a:lnTo>
                  <a:lnTo>
                    <a:pt x="97622" y="2254"/>
                  </a:lnTo>
                  <a:lnTo>
                    <a:pt x="97622" y="1"/>
                  </a:lnTo>
                  <a:close/>
                  <a:moveTo>
                    <a:pt x="106519" y="1"/>
                  </a:moveTo>
                  <a:lnTo>
                    <a:pt x="106519" y="2254"/>
                  </a:lnTo>
                  <a:lnTo>
                    <a:pt x="115415" y="2254"/>
                  </a:lnTo>
                  <a:lnTo>
                    <a:pt x="115415" y="1"/>
                  </a:lnTo>
                  <a:close/>
                  <a:moveTo>
                    <a:pt x="124252" y="1"/>
                  </a:moveTo>
                  <a:lnTo>
                    <a:pt x="124252" y="2254"/>
                  </a:lnTo>
                  <a:lnTo>
                    <a:pt x="133148" y="2254"/>
                  </a:lnTo>
                  <a:lnTo>
                    <a:pt x="133148" y="1"/>
                  </a:lnTo>
                  <a:close/>
                  <a:moveTo>
                    <a:pt x="141985" y="1"/>
                  </a:moveTo>
                  <a:lnTo>
                    <a:pt x="141985" y="2254"/>
                  </a:lnTo>
                  <a:lnTo>
                    <a:pt x="150882" y="2254"/>
                  </a:lnTo>
                  <a:lnTo>
                    <a:pt x="150882" y="1"/>
                  </a:lnTo>
                  <a:close/>
                  <a:moveTo>
                    <a:pt x="159719" y="1"/>
                  </a:moveTo>
                  <a:lnTo>
                    <a:pt x="159719" y="2254"/>
                  </a:lnTo>
                  <a:lnTo>
                    <a:pt x="168615" y="2254"/>
                  </a:lnTo>
                  <a:lnTo>
                    <a:pt x="168615" y="1"/>
                  </a:lnTo>
                  <a:close/>
                  <a:moveTo>
                    <a:pt x="177452" y="1"/>
                  </a:moveTo>
                  <a:lnTo>
                    <a:pt x="177452" y="2254"/>
                  </a:lnTo>
                  <a:lnTo>
                    <a:pt x="186348" y="2254"/>
                  </a:lnTo>
                  <a:lnTo>
                    <a:pt x="186348" y="1"/>
                  </a:lnTo>
                  <a:close/>
                  <a:moveTo>
                    <a:pt x="195245" y="1"/>
                  </a:moveTo>
                  <a:lnTo>
                    <a:pt x="195245" y="2254"/>
                  </a:lnTo>
                  <a:lnTo>
                    <a:pt x="204141" y="2254"/>
                  </a:lnTo>
                  <a:lnTo>
                    <a:pt x="204141" y="1"/>
                  </a:lnTo>
                  <a:close/>
                  <a:moveTo>
                    <a:pt x="212978" y="1"/>
                  </a:moveTo>
                  <a:lnTo>
                    <a:pt x="212978" y="2254"/>
                  </a:lnTo>
                  <a:lnTo>
                    <a:pt x="221874" y="2254"/>
                  </a:lnTo>
                  <a:lnTo>
                    <a:pt x="221874" y="1"/>
                  </a:lnTo>
                  <a:close/>
                  <a:moveTo>
                    <a:pt x="230711" y="1"/>
                  </a:moveTo>
                  <a:lnTo>
                    <a:pt x="230711" y="2254"/>
                  </a:lnTo>
                  <a:lnTo>
                    <a:pt x="239608" y="2254"/>
                  </a:lnTo>
                  <a:lnTo>
                    <a:pt x="239608" y="1"/>
                  </a:lnTo>
                  <a:close/>
                  <a:moveTo>
                    <a:pt x="248445" y="1"/>
                  </a:moveTo>
                  <a:lnTo>
                    <a:pt x="248445" y="2254"/>
                  </a:lnTo>
                  <a:lnTo>
                    <a:pt x="257341" y="2254"/>
                  </a:lnTo>
                  <a:lnTo>
                    <a:pt x="2573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37"/>
            <p:cNvSpPr/>
            <p:nvPr/>
          </p:nvSpPr>
          <p:spPr>
            <a:xfrm>
              <a:off x="7254350" y="4810225"/>
              <a:ext cx="111225" cy="56375"/>
            </a:xfrm>
            <a:custGeom>
              <a:avLst/>
              <a:gdLst/>
              <a:ahLst/>
              <a:cxnLst/>
              <a:rect l="l" t="t" r="r" b="b"/>
              <a:pathLst>
                <a:path w="4449" h="2255" extrusionOk="0">
                  <a:moveTo>
                    <a:pt x="0" y="1"/>
                  </a:moveTo>
                  <a:lnTo>
                    <a:pt x="0" y="2254"/>
                  </a:lnTo>
                  <a:lnTo>
                    <a:pt x="4449" y="2254"/>
                  </a:lnTo>
                  <a:lnTo>
                    <a:pt x="44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37"/>
          <p:cNvGrpSpPr/>
          <p:nvPr/>
        </p:nvGrpSpPr>
        <p:grpSpPr>
          <a:xfrm rot="10800000" flipH="1">
            <a:off x="5376993" y="4033089"/>
            <a:ext cx="763247" cy="763247"/>
            <a:chOff x="1190625" y="238125"/>
            <a:chExt cx="5084925" cy="5084925"/>
          </a:xfrm>
        </p:grpSpPr>
        <p:sp>
          <p:nvSpPr>
            <p:cNvPr id="2156" name="Google Shape;2156;p37"/>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37"/>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Background 1">
  <p:cSld name="CUSTOM_25">
    <p:spTree>
      <p:nvGrpSpPr>
        <p:cNvPr id="1" name="Shape 2158"/>
        <p:cNvGrpSpPr/>
        <p:nvPr/>
      </p:nvGrpSpPr>
      <p:grpSpPr>
        <a:xfrm>
          <a:off x="0" y="0"/>
          <a:ext cx="0" cy="0"/>
          <a:chOff x="0" y="0"/>
          <a:chExt cx="0" cy="0"/>
        </a:xfrm>
      </p:grpSpPr>
      <p:grpSp>
        <p:nvGrpSpPr>
          <p:cNvPr id="2159" name="Google Shape;2159;p38"/>
          <p:cNvGrpSpPr/>
          <p:nvPr/>
        </p:nvGrpSpPr>
        <p:grpSpPr>
          <a:xfrm>
            <a:off x="433885" y="4068681"/>
            <a:ext cx="940940" cy="837400"/>
            <a:chOff x="883200" y="230650"/>
            <a:chExt cx="5880875" cy="5233750"/>
          </a:xfrm>
        </p:grpSpPr>
        <p:sp>
          <p:nvSpPr>
            <p:cNvPr id="2160" name="Google Shape;2160;p38"/>
            <p:cNvSpPr/>
            <p:nvPr/>
          </p:nvSpPr>
          <p:spPr>
            <a:xfrm>
              <a:off x="883200" y="230650"/>
              <a:ext cx="5876600" cy="5233750"/>
            </a:xfrm>
            <a:custGeom>
              <a:avLst/>
              <a:gdLst/>
              <a:ahLst/>
              <a:cxnLst/>
              <a:rect l="l" t="t" r="r" b="b"/>
              <a:pathLst>
                <a:path w="235064" h="209350" extrusionOk="0">
                  <a:moveTo>
                    <a:pt x="3160" y="0"/>
                  </a:moveTo>
                  <a:cubicBezTo>
                    <a:pt x="1580" y="0"/>
                    <a:pt x="0" y="1068"/>
                    <a:pt x="171" y="3202"/>
                  </a:cubicBezTo>
                  <a:lnTo>
                    <a:pt x="171" y="209337"/>
                  </a:lnTo>
                  <a:lnTo>
                    <a:pt x="230898" y="209337"/>
                  </a:lnTo>
                  <a:cubicBezTo>
                    <a:pt x="231005" y="209345"/>
                    <a:pt x="231109" y="209349"/>
                    <a:pt x="231210" y="209349"/>
                  </a:cubicBezTo>
                  <a:cubicBezTo>
                    <a:pt x="235063" y="209349"/>
                    <a:pt x="235063" y="203347"/>
                    <a:pt x="231210" y="203347"/>
                  </a:cubicBezTo>
                  <a:cubicBezTo>
                    <a:pt x="231109" y="203347"/>
                    <a:pt x="231005" y="203351"/>
                    <a:pt x="230898" y="203359"/>
                  </a:cubicBezTo>
                  <a:lnTo>
                    <a:pt x="6148" y="203359"/>
                  </a:lnTo>
                  <a:lnTo>
                    <a:pt x="6148" y="3202"/>
                  </a:lnTo>
                  <a:cubicBezTo>
                    <a:pt x="6319" y="1068"/>
                    <a:pt x="4739"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38"/>
            <p:cNvSpPr/>
            <p:nvPr/>
          </p:nvSpPr>
          <p:spPr>
            <a:xfrm>
              <a:off x="1382725" y="230650"/>
              <a:ext cx="5381350" cy="4789700"/>
            </a:xfrm>
            <a:custGeom>
              <a:avLst/>
              <a:gdLst/>
              <a:ahLst/>
              <a:cxnLst/>
              <a:rect l="l" t="t" r="r" b="b"/>
              <a:pathLst>
                <a:path w="215254" h="191588" extrusionOk="0">
                  <a:moveTo>
                    <a:pt x="3160" y="0"/>
                  </a:moveTo>
                  <a:cubicBezTo>
                    <a:pt x="1580" y="0"/>
                    <a:pt x="1" y="1068"/>
                    <a:pt x="172" y="3202"/>
                  </a:cubicBezTo>
                  <a:lnTo>
                    <a:pt x="172" y="191575"/>
                  </a:lnTo>
                  <a:lnTo>
                    <a:pt x="211088" y="191575"/>
                  </a:lnTo>
                  <a:cubicBezTo>
                    <a:pt x="211195" y="191584"/>
                    <a:pt x="211299" y="191588"/>
                    <a:pt x="211400" y="191588"/>
                  </a:cubicBezTo>
                  <a:cubicBezTo>
                    <a:pt x="215253" y="191588"/>
                    <a:pt x="215253" y="185585"/>
                    <a:pt x="211400" y="185585"/>
                  </a:cubicBezTo>
                  <a:cubicBezTo>
                    <a:pt x="211299" y="185585"/>
                    <a:pt x="211195" y="185589"/>
                    <a:pt x="211088" y="185598"/>
                  </a:cubicBezTo>
                  <a:lnTo>
                    <a:pt x="6149" y="185598"/>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38"/>
            <p:cNvSpPr/>
            <p:nvPr/>
          </p:nvSpPr>
          <p:spPr>
            <a:xfrm>
              <a:off x="1880125" y="230650"/>
              <a:ext cx="4873725" cy="4345350"/>
            </a:xfrm>
            <a:custGeom>
              <a:avLst/>
              <a:gdLst/>
              <a:ahLst/>
              <a:cxnLst/>
              <a:rect l="l" t="t" r="r" b="b"/>
              <a:pathLst>
                <a:path w="194949" h="173814" extrusionOk="0">
                  <a:moveTo>
                    <a:pt x="3160" y="0"/>
                  </a:moveTo>
                  <a:cubicBezTo>
                    <a:pt x="1581" y="0"/>
                    <a:pt x="1" y="1068"/>
                    <a:pt x="257" y="3202"/>
                  </a:cubicBezTo>
                  <a:lnTo>
                    <a:pt x="257" y="173814"/>
                  </a:lnTo>
                  <a:lnTo>
                    <a:pt x="191021" y="173814"/>
                  </a:lnTo>
                  <a:cubicBezTo>
                    <a:pt x="194949" y="173814"/>
                    <a:pt x="194949" y="167837"/>
                    <a:pt x="191021" y="167837"/>
                  </a:cubicBezTo>
                  <a:lnTo>
                    <a:pt x="6064" y="167837"/>
                  </a:lnTo>
                  <a:lnTo>
                    <a:pt x="6064"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38"/>
            <p:cNvSpPr/>
            <p:nvPr/>
          </p:nvSpPr>
          <p:spPr>
            <a:xfrm>
              <a:off x="2381800" y="230650"/>
              <a:ext cx="4372050" cy="3901325"/>
            </a:xfrm>
            <a:custGeom>
              <a:avLst/>
              <a:gdLst/>
              <a:ahLst/>
              <a:cxnLst/>
              <a:rect l="l" t="t" r="r" b="b"/>
              <a:pathLst>
                <a:path w="174882" h="156053" extrusionOk="0">
                  <a:moveTo>
                    <a:pt x="3160" y="0"/>
                  </a:moveTo>
                  <a:cubicBezTo>
                    <a:pt x="1581" y="0"/>
                    <a:pt x="1" y="1068"/>
                    <a:pt x="172" y="3202"/>
                  </a:cubicBezTo>
                  <a:lnTo>
                    <a:pt x="172" y="156053"/>
                  </a:lnTo>
                  <a:lnTo>
                    <a:pt x="170954" y="156053"/>
                  </a:lnTo>
                  <a:cubicBezTo>
                    <a:pt x="174882" y="156053"/>
                    <a:pt x="174882" y="150075"/>
                    <a:pt x="170954" y="150075"/>
                  </a:cubicBezTo>
                  <a:lnTo>
                    <a:pt x="6149" y="150075"/>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38"/>
            <p:cNvSpPr/>
            <p:nvPr/>
          </p:nvSpPr>
          <p:spPr>
            <a:xfrm>
              <a:off x="2877075" y="230650"/>
              <a:ext cx="3876775" cy="3457300"/>
            </a:xfrm>
            <a:custGeom>
              <a:avLst/>
              <a:gdLst/>
              <a:ahLst/>
              <a:cxnLst/>
              <a:rect l="l" t="t" r="r" b="b"/>
              <a:pathLst>
                <a:path w="155071" h="138292" extrusionOk="0">
                  <a:moveTo>
                    <a:pt x="3160" y="0"/>
                  </a:moveTo>
                  <a:cubicBezTo>
                    <a:pt x="1580" y="0"/>
                    <a:pt x="1" y="1068"/>
                    <a:pt x="171" y="3202"/>
                  </a:cubicBezTo>
                  <a:lnTo>
                    <a:pt x="171" y="138291"/>
                  </a:lnTo>
                  <a:lnTo>
                    <a:pt x="151143" y="138291"/>
                  </a:lnTo>
                  <a:cubicBezTo>
                    <a:pt x="155071" y="138291"/>
                    <a:pt x="155071" y="132314"/>
                    <a:pt x="151143" y="132314"/>
                  </a:cubicBezTo>
                  <a:lnTo>
                    <a:pt x="6149" y="132314"/>
                  </a:lnTo>
                  <a:lnTo>
                    <a:pt x="6149" y="3202"/>
                  </a:lnTo>
                  <a:cubicBezTo>
                    <a:pt x="6320" y="1068"/>
                    <a:pt x="4740" y="0"/>
                    <a:pt x="3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5" name="Google Shape;2165;p38"/>
          <p:cNvGrpSpPr/>
          <p:nvPr/>
        </p:nvGrpSpPr>
        <p:grpSpPr>
          <a:xfrm flipH="1">
            <a:off x="8025260" y="1761706"/>
            <a:ext cx="810037" cy="810037"/>
            <a:chOff x="1190625" y="238125"/>
            <a:chExt cx="5195875" cy="5195875"/>
          </a:xfrm>
        </p:grpSpPr>
        <p:sp>
          <p:nvSpPr>
            <p:cNvPr id="2166" name="Google Shape;2166;p38"/>
            <p:cNvSpPr/>
            <p:nvPr/>
          </p:nvSpPr>
          <p:spPr>
            <a:xfrm>
              <a:off x="1190625" y="238125"/>
              <a:ext cx="5195875" cy="5195875"/>
            </a:xfrm>
            <a:custGeom>
              <a:avLst/>
              <a:gdLst/>
              <a:ahLst/>
              <a:cxnLst/>
              <a:rect l="l" t="t" r="r" b="b"/>
              <a:pathLst>
                <a:path w="207835" h="207835" extrusionOk="0">
                  <a:moveTo>
                    <a:pt x="103888" y="1361"/>
                  </a:moveTo>
                  <a:cubicBezTo>
                    <a:pt x="160505" y="1361"/>
                    <a:pt x="206474" y="47329"/>
                    <a:pt x="206474" y="103888"/>
                  </a:cubicBezTo>
                  <a:cubicBezTo>
                    <a:pt x="206474" y="160446"/>
                    <a:pt x="160505" y="206474"/>
                    <a:pt x="103888" y="206474"/>
                  </a:cubicBezTo>
                  <a:cubicBezTo>
                    <a:pt x="47329" y="206474"/>
                    <a:pt x="1361" y="160446"/>
                    <a:pt x="1361" y="103888"/>
                  </a:cubicBezTo>
                  <a:cubicBezTo>
                    <a:pt x="1361" y="47329"/>
                    <a:pt x="47329" y="1361"/>
                    <a:pt x="103888" y="1361"/>
                  </a:cubicBezTo>
                  <a:close/>
                  <a:moveTo>
                    <a:pt x="103888" y="0"/>
                  </a:moveTo>
                  <a:cubicBezTo>
                    <a:pt x="46619" y="0"/>
                    <a:pt x="0" y="46619"/>
                    <a:pt x="0" y="103888"/>
                  </a:cubicBezTo>
                  <a:cubicBezTo>
                    <a:pt x="0" y="161215"/>
                    <a:pt x="46619" y="207834"/>
                    <a:pt x="103888" y="207834"/>
                  </a:cubicBezTo>
                  <a:cubicBezTo>
                    <a:pt x="161215" y="207834"/>
                    <a:pt x="207834" y="161215"/>
                    <a:pt x="207834" y="103888"/>
                  </a:cubicBezTo>
                  <a:cubicBezTo>
                    <a:pt x="207834" y="46619"/>
                    <a:pt x="161215" y="0"/>
                    <a:pt x="10388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38"/>
            <p:cNvSpPr/>
            <p:nvPr/>
          </p:nvSpPr>
          <p:spPr>
            <a:xfrm>
              <a:off x="1323725" y="550775"/>
              <a:ext cx="4749225" cy="4569675"/>
            </a:xfrm>
            <a:custGeom>
              <a:avLst/>
              <a:gdLst/>
              <a:ahLst/>
              <a:cxnLst/>
              <a:rect l="l" t="t" r="r" b="b"/>
              <a:pathLst>
                <a:path w="189969" h="182787" extrusionOk="0">
                  <a:moveTo>
                    <a:pt x="98564" y="1338"/>
                  </a:moveTo>
                  <a:cubicBezTo>
                    <a:pt x="148318" y="1397"/>
                    <a:pt x="188607" y="41686"/>
                    <a:pt x="188667" y="91382"/>
                  </a:cubicBezTo>
                  <a:cubicBezTo>
                    <a:pt x="188607" y="127825"/>
                    <a:pt x="166718" y="160660"/>
                    <a:pt x="133055" y="174622"/>
                  </a:cubicBezTo>
                  <a:cubicBezTo>
                    <a:pt x="121915" y="179223"/>
                    <a:pt x="110218" y="181459"/>
                    <a:pt x="98620" y="181459"/>
                  </a:cubicBezTo>
                  <a:cubicBezTo>
                    <a:pt x="75170" y="181459"/>
                    <a:pt x="52125" y="172317"/>
                    <a:pt x="34906" y="155099"/>
                  </a:cubicBezTo>
                  <a:cubicBezTo>
                    <a:pt x="9171" y="129304"/>
                    <a:pt x="1480" y="90612"/>
                    <a:pt x="15383" y="56950"/>
                  </a:cubicBezTo>
                  <a:cubicBezTo>
                    <a:pt x="29345" y="23287"/>
                    <a:pt x="62179" y="1338"/>
                    <a:pt x="98564" y="1338"/>
                  </a:cubicBezTo>
                  <a:close/>
                  <a:moveTo>
                    <a:pt x="98607" y="1"/>
                  </a:moveTo>
                  <a:cubicBezTo>
                    <a:pt x="74817" y="1"/>
                    <a:pt x="51450" y="9286"/>
                    <a:pt x="33959" y="26777"/>
                  </a:cubicBezTo>
                  <a:cubicBezTo>
                    <a:pt x="7810" y="52927"/>
                    <a:pt x="1" y="92210"/>
                    <a:pt x="14140" y="126405"/>
                  </a:cubicBezTo>
                  <a:cubicBezTo>
                    <a:pt x="28280" y="160541"/>
                    <a:pt x="61647" y="182786"/>
                    <a:pt x="98564" y="182786"/>
                  </a:cubicBezTo>
                  <a:cubicBezTo>
                    <a:pt x="149028" y="182727"/>
                    <a:pt x="189909" y="141846"/>
                    <a:pt x="189968" y="91382"/>
                  </a:cubicBezTo>
                  <a:cubicBezTo>
                    <a:pt x="189968" y="54465"/>
                    <a:pt x="167723" y="21098"/>
                    <a:pt x="133587" y="6958"/>
                  </a:cubicBezTo>
                  <a:cubicBezTo>
                    <a:pt x="122265" y="2276"/>
                    <a:pt x="110384" y="1"/>
                    <a:pt x="9860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38"/>
            <p:cNvSpPr/>
            <p:nvPr/>
          </p:nvSpPr>
          <p:spPr>
            <a:xfrm>
              <a:off x="1662425" y="864775"/>
              <a:ext cx="4096950" cy="3942100"/>
            </a:xfrm>
            <a:custGeom>
              <a:avLst/>
              <a:gdLst/>
              <a:ahLst/>
              <a:cxnLst/>
              <a:rect l="l" t="t" r="r" b="b"/>
              <a:pathLst>
                <a:path w="163878" h="157684" extrusionOk="0">
                  <a:moveTo>
                    <a:pt x="85016" y="1320"/>
                  </a:moveTo>
                  <a:cubicBezTo>
                    <a:pt x="127849" y="1379"/>
                    <a:pt x="162517" y="36048"/>
                    <a:pt x="162576" y="78822"/>
                  </a:cubicBezTo>
                  <a:cubicBezTo>
                    <a:pt x="162576" y="110177"/>
                    <a:pt x="143704" y="138456"/>
                    <a:pt x="114715" y="150466"/>
                  </a:cubicBezTo>
                  <a:cubicBezTo>
                    <a:pt x="105111" y="154445"/>
                    <a:pt x="95034" y="156378"/>
                    <a:pt x="85044" y="156378"/>
                  </a:cubicBezTo>
                  <a:cubicBezTo>
                    <a:pt x="64878" y="156378"/>
                    <a:pt x="45068" y="148500"/>
                    <a:pt x="30232" y="133664"/>
                  </a:cubicBezTo>
                  <a:cubicBezTo>
                    <a:pt x="8046" y="111479"/>
                    <a:pt x="1420" y="78171"/>
                    <a:pt x="13430" y="49182"/>
                  </a:cubicBezTo>
                  <a:cubicBezTo>
                    <a:pt x="25440" y="20193"/>
                    <a:pt x="53719" y="1320"/>
                    <a:pt x="85016" y="1320"/>
                  </a:cubicBezTo>
                  <a:close/>
                  <a:moveTo>
                    <a:pt x="85095" y="1"/>
                  </a:moveTo>
                  <a:cubicBezTo>
                    <a:pt x="64558" y="1"/>
                    <a:pt x="44366" y="8011"/>
                    <a:pt x="29285" y="23091"/>
                  </a:cubicBezTo>
                  <a:cubicBezTo>
                    <a:pt x="6745" y="45632"/>
                    <a:pt x="1" y="79532"/>
                    <a:pt x="12188" y="108994"/>
                  </a:cubicBezTo>
                  <a:cubicBezTo>
                    <a:pt x="24375" y="138516"/>
                    <a:pt x="53128" y="157684"/>
                    <a:pt x="85016" y="157684"/>
                  </a:cubicBezTo>
                  <a:cubicBezTo>
                    <a:pt x="128558" y="157684"/>
                    <a:pt x="163878" y="122364"/>
                    <a:pt x="163878" y="78822"/>
                  </a:cubicBezTo>
                  <a:cubicBezTo>
                    <a:pt x="163878" y="46934"/>
                    <a:pt x="144710" y="18181"/>
                    <a:pt x="115247" y="5994"/>
                  </a:cubicBezTo>
                  <a:cubicBezTo>
                    <a:pt x="105497" y="1960"/>
                    <a:pt x="95254" y="1"/>
                    <a:pt x="8509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38"/>
            <p:cNvSpPr/>
            <p:nvPr/>
          </p:nvSpPr>
          <p:spPr>
            <a:xfrm>
              <a:off x="1999650" y="1177350"/>
              <a:ext cx="3447650" cy="3317450"/>
            </a:xfrm>
            <a:custGeom>
              <a:avLst/>
              <a:gdLst/>
              <a:ahLst/>
              <a:cxnLst/>
              <a:rect l="l" t="t" r="r" b="b"/>
              <a:pathLst>
                <a:path w="137906" h="132698" extrusionOk="0">
                  <a:moveTo>
                    <a:pt x="71527" y="1359"/>
                  </a:moveTo>
                  <a:cubicBezTo>
                    <a:pt x="107438" y="1418"/>
                    <a:pt x="136486" y="30467"/>
                    <a:pt x="136545" y="66319"/>
                  </a:cubicBezTo>
                  <a:cubicBezTo>
                    <a:pt x="136545" y="92645"/>
                    <a:pt x="120690" y="116310"/>
                    <a:pt x="96434" y="126427"/>
                  </a:cubicBezTo>
                  <a:cubicBezTo>
                    <a:pt x="88388" y="129755"/>
                    <a:pt x="79947" y="131372"/>
                    <a:pt x="71579" y="131372"/>
                  </a:cubicBezTo>
                  <a:cubicBezTo>
                    <a:pt x="54656" y="131372"/>
                    <a:pt x="38028" y="124757"/>
                    <a:pt x="25558" y="112287"/>
                  </a:cubicBezTo>
                  <a:cubicBezTo>
                    <a:pt x="6981" y="93710"/>
                    <a:pt x="1420" y="65786"/>
                    <a:pt x="11478" y="41471"/>
                  </a:cubicBezTo>
                  <a:cubicBezTo>
                    <a:pt x="21535" y="17155"/>
                    <a:pt x="45259" y="1359"/>
                    <a:pt x="71527" y="1359"/>
                  </a:cubicBezTo>
                  <a:close/>
                  <a:moveTo>
                    <a:pt x="71633" y="0"/>
                  </a:moveTo>
                  <a:cubicBezTo>
                    <a:pt x="54343" y="0"/>
                    <a:pt x="37346" y="6748"/>
                    <a:pt x="24671" y="19463"/>
                  </a:cubicBezTo>
                  <a:cubicBezTo>
                    <a:pt x="5680" y="38394"/>
                    <a:pt x="0" y="66910"/>
                    <a:pt x="10294" y="91699"/>
                  </a:cubicBezTo>
                  <a:cubicBezTo>
                    <a:pt x="20529" y="116488"/>
                    <a:pt x="44726" y="132698"/>
                    <a:pt x="71527" y="132698"/>
                  </a:cubicBezTo>
                  <a:cubicBezTo>
                    <a:pt x="108148" y="132639"/>
                    <a:pt x="137847" y="102940"/>
                    <a:pt x="137906" y="66319"/>
                  </a:cubicBezTo>
                  <a:cubicBezTo>
                    <a:pt x="137906" y="39518"/>
                    <a:pt x="121755" y="15321"/>
                    <a:pt x="96966" y="5027"/>
                  </a:cubicBezTo>
                  <a:cubicBezTo>
                    <a:pt x="88774" y="1645"/>
                    <a:pt x="80167" y="0"/>
                    <a:pt x="7163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38"/>
            <p:cNvSpPr/>
            <p:nvPr/>
          </p:nvSpPr>
          <p:spPr>
            <a:xfrm>
              <a:off x="2336875" y="1490300"/>
              <a:ext cx="2796875" cy="2690950"/>
            </a:xfrm>
            <a:custGeom>
              <a:avLst/>
              <a:gdLst/>
              <a:ahLst/>
              <a:cxnLst/>
              <a:rect l="l" t="t" r="r" b="b"/>
              <a:pathLst>
                <a:path w="111875" h="107638" extrusionOk="0">
                  <a:moveTo>
                    <a:pt x="58038" y="1324"/>
                  </a:moveTo>
                  <a:cubicBezTo>
                    <a:pt x="87086" y="1324"/>
                    <a:pt x="110573" y="24871"/>
                    <a:pt x="110573" y="53860"/>
                  </a:cubicBezTo>
                  <a:cubicBezTo>
                    <a:pt x="110573" y="75099"/>
                    <a:pt x="97794" y="94208"/>
                    <a:pt x="78152" y="102372"/>
                  </a:cubicBezTo>
                  <a:cubicBezTo>
                    <a:pt x="71679" y="105052"/>
                    <a:pt x="64876" y="106354"/>
                    <a:pt x="58126" y="106354"/>
                  </a:cubicBezTo>
                  <a:cubicBezTo>
                    <a:pt x="44456" y="106354"/>
                    <a:pt x="31003" y="101013"/>
                    <a:pt x="20943" y="90954"/>
                  </a:cubicBezTo>
                  <a:cubicBezTo>
                    <a:pt x="5916" y="75986"/>
                    <a:pt x="1420" y="53386"/>
                    <a:pt x="9584" y="33745"/>
                  </a:cubicBezTo>
                  <a:cubicBezTo>
                    <a:pt x="17689" y="14162"/>
                    <a:pt x="36858" y="1324"/>
                    <a:pt x="58038" y="1324"/>
                  </a:cubicBezTo>
                  <a:close/>
                  <a:moveTo>
                    <a:pt x="58065" y="1"/>
                  </a:moveTo>
                  <a:cubicBezTo>
                    <a:pt x="44065" y="1"/>
                    <a:pt x="30284" y="5472"/>
                    <a:pt x="19997" y="15760"/>
                  </a:cubicBezTo>
                  <a:cubicBezTo>
                    <a:pt x="4615" y="31142"/>
                    <a:pt x="0" y="54333"/>
                    <a:pt x="8342" y="74448"/>
                  </a:cubicBezTo>
                  <a:cubicBezTo>
                    <a:pt x="16684" y="94504"/>
                    <a:pt x="36325" y="107638"/>
                    <a:pt x="58038" y="107638"/>
                  </a:cubicBezTo>
                  <a:cubicBezTo>
                    <a:pt x="87796" y="107578"/>
                    <a:pt x="111815" y="83500"/>
                    <a:pt x="111875" y="53801"/>
                  </a:cubicBezTo>
                  <a:cubicBezTo>
                    <a:pt x="111875" y="32029"/>
                    <a:pt x="98741" y="12447"/>
                    <a:pt x="78626" y="4105"/>
                  </a:cubicBezTo>
                  <a:cubicBezTo>
                    <a:pt x="71984" y="1342"/>
                    <a:pt x="64998" y="1"/>
                    <a:pt x="5806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38"/>
            <p:cNvSpPr/>
            <p:nvPr/>
          </p:nvSpPr>
          <p:spPr>
            <a:xfrm>
              <a:off x="2675575" y="1803975"/>
              <a:ext cx="2144625" cy="2063725"/>
            </a:xfrm>
            <a:custGeom>
              <a:avLst/>
              <a:gdLst/>
              <a:ahLst/>
              <a:cxnLst/>
              <a:rect l="l" t="t" r="r" b="b"/>
              <a:pathLst>
                <a:path w="85785" h="82549" extrusionOk="0">
                  <a:moveTo>
                    <a:pt x="44490" y="1320"/>
                  </a:moveTo>
                  <a:cubicBezTo>
                    <a:pt x="66557" y="1379"/>
                    <a:pt x="84424" y="19246"/>
                    <a:pt x="84483" y="41254"/>
                  </a:cubicBezTo>
                  <a:cubicBezTo>
                    <a:pt x="84483" y="57405"/>
                    <a:pt x="74721" y="71958"/>
                    <a:pt x="59812" y="78170"/>
                  </a:cubicBezTo>
                  <a:cubicBezTo>
                    <a:pt x="54892" y="80201"/>
                    <a:pt x="49719" y="81188"/>
                    <a:pt x="44587" y="81188"/>
                  </a:cubicBezTo>
                  <a:cubicBezTo>
                    <a:pt x="34171" y="81188"/>
                    <a:pt x="23919" y="77123"/>
                    <a:pt x="16270" y="69474"/>
                  </a:cubicBezTo>
                  <a:cubicBezTo>
                    <a:pt x="4851" y="58055"/>
                    <a:pt x="1420" y="40899"/>
                    <a:pt x="7632" y="25990"/>
                  </a:cubicBezTo>
                  <a:cubicBezTo>
                    <a:pt x="13785" y="11081"/>
                    <a:pt x="28338" y="1320"/>
                    <a:pt x="44490" y="1320"/>
                  </a:cubicBezTo>
                  <a:close/>
                  <a:moveTo>
                    <a:pt x="44507" y="0"/>
                  </a:moveTo>
                  <a:cubicBezTo>
                    <a:pt x="33773" y="0"/>
                    <a:pt x="23228" y="4182"/>
                    <a:pt x="15323" y="12087"/>
                  </a:cubicBezTo>
                  <a:cubicBezTo>
                    <a:pt x="3491" y="23919"/>
                    <a:pt x="0" y="41668"/>
                    <a:pt x="6390" y="57050"/>
                  </a:cubicBezTo>
                  <a:cubicBezTo>
                    <a:pt x="12779" y="72491"/>
                    <a:pt x="27806" y="82548"/>
                    <a:pt x="44490" y="82548"/>
                  </a:cubicBezTo>
                  <a:cubicBezTo>
                    <a:pt x="67326" y="82548"/>
                    <a:pt x="85784" y="64090"/>
                    <a:pt x="85784" y="41254"/>
                  </a:cubicBezTo>
                  <a:cubicBezTo>
                    <a:pt x="85784" y="24570"/>
                    <a:pt x="75727" y="9543"/>
                    <a:pt x="60345" y="3154"/>
                  </a:cubicBezTo>
                  <a:cubicBezTo>
                    <a:pt x="55219" y="1033"/>
                    <a:pt x="49840" y="0"/>
                    <a:pt x="4450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38"/>
            <p:cNvSpPr/>
            <p:nvPr/>
          </p:nvSpPr>
          <p:spPr>
            <a:xfrm>
              <a:off x="3012775" y="2116875"/>
              <a:ext cx="1495350" cy="1438750"/>
            </a:xfrm>
            <a:custGeom>
              <a:avLst/>
              <a:gdLst/>
              <a:ahLst/>
              <a:cxnLst/>
              <a:rect l="l" t="t" r="r" b="b"/>
              <a:pathLst>
                <a:path w="59814" h="57550" extrusionOk="0">
                  <a:moveTo>
                    <a:pt x="30856" y="1345"/>
                  </a:moveTo>
                  <a:cubicBezTo>
                    <a:pt x="30904" y="1345"/>
                    <a:pt x="30953" y="1346"/>
                    <a:pt x="31002" y="1346"/>
                  </a:cubicBezTo>
                  <a:cubicBezTo>
                    <a:pt x="46147" y="1346"/>
                    <a:pt x="58393" y="13592"/>
                    <a:pt x="58453" y="28738"/>
                  </a:cubicBezTo>
                  <a:cubicBezTo>
                    <a:pt x="58453" y="39860"/>
                    <a:pt x="51767" y="49858"/>
                    <a:pt x="41532" y="54059"/>
                  </a:cubicBezTo>
                  <a:cubicBezTo>
                    <a:pt x="38126" y="55476"/>
                    <a:pt x="34543" y="56167"/>
                    <a:pt x="30990" y="56167"/>
                  </a:cubicBezTo>
                  <a:cubicBezTo>
                    <a:pt x="23867" y="56167"/>
                    <a:pt x="16866" y="53392"/>
                    <a:pt x="11656" y="48143"/>
                  </a:cubicBezTo>
                  <a:cubicBezTo>
                    <a:pt x="3787" y="40274"/>
                    <a:pt x="1421" y="28501"/>
                    <a:pt x="5680" y="18266"/>
                  </a:cubicBezTo>
                  <a:cubicBezTo>
                    <a:pt x="9921" y="8017"/>
                    <a:pt x="19851" y="1345"/>
                    <a:pt x="30856" y="1345"/>
                  </a:cubicBezTo>
                  <a:close/>
                  <a:moveTo>
                    <a:pt x="31096" y="0"/>
                  </a:moveTo>
                  <a:cubicBezTo>
                    <a:pt x="23592" y="0"/>
                    <a:pt x="16220" y="2934"/>
                    <a:pt x="10709" y="8445"/>
                  </a:cubicBezTo>
                  <a:cubicBezTo>
                    <a:pt x="2486" y="16669"/>
                    <a:pt x="1" y="29033"/>
                    <a:pt x="4438" y="39742"/>
                  </a:cubicBezTo>
                  <a:cubicBezTo>
                    <a:pt x="8934" y="50509"/>
                    <a:pt x="19406" y="57549"/>
                    <a:pt x="31002" y="57549"/>
                  </a:cubicBezTo>
                  <a:cubicBezTo>
                    <a:pt x="46916" y="57490"/>
                    <a:pt x="59754" y="44652"/>
                    <a:pt x="59813" y="28738"/>
                  </a:cubicBezTo>
                  <a:cubicBezTo>
                    <a:pt x="59813" y="17142"/>
                    <a:pt x="52773" y="6611"/>
                    <a:pt x="42065" y="2174"/>
                  </a:cubicBezTo>
                  <a:cubicBezTo>
                    <a:pt x="38514" y="711"/>
                    <a:pt x="34789" y="0"/>
                    <a:pt x="3109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38"/>
            <p:cNvSpPr/>
            <p:nvPr/>
          </p:nvSpPr>
          <p:spPr>
            <a:xfrm>
              <a:off x="3245000" y="2427300"/>
              <a:ext cx="949550" cy="814750"/>
            </a:xfrm>
            <a:custGeom>
              <a:avLst/>
              <a:gdLst/>
              <a:ahLst/>
              <a:cxnLst/>
              <a:rect l="l" t="t" r="r" b="b"/>
              <a:pathLst>
                <a:path w="37982" h="32590" extrusionOk="0">
                  <a:moveTo>
                    <a:pt x="21713" y="1412"/>
                  </a:moveTo>
                  <a:cubicBezTo>
                    <a:pt x="29995" y="1471"/>
                    <a:pt x="36621" y="8097"/>
                    <a:pt x="36621" y="16321"/>
                  </a:cubicBezTo>
                  <a:cubicBezTo>
                    <a:pt x="36621" y="25320"/>
                    <a:pt x="29294" y="31263"/>
                    <a:pt x="21640" y="31263"/>
                  </a:cubicBezTo>
                  <a:cubicBezTo>
                    <a:pt x="17972" y="31263"/>
                    <a:pt x="14229" y="29899"/>
                    <a:pt x="11182" y="26851"/>
                  </a:cubicBezTo>
                  <a:cubicBezTo>
                    <a:pt x="1834" y="17504"/>
                    <a:pt x="8460" y="1412"/>
                    <a:pt x="21713" y="1412"/>
                  </a:cubicBezTo>
                  <a:close/>
                  <a:moveTo>
                    <a:pt x="21590" y="1"/>
                  </a:moveTo>
                  <a:cubicBezTo>
                    <a:pt x="17603" y="1"/>
                    <a:pt x="13540" y="1480"/>
                    <a:pt x="10235" y="4784"/>
                  </a:cubicBezTo>
                  <a:cubicBezTo>
                    <a:pt x="0" y="15078"/>
                    <a:pt x="7218" y="32590"/>
                    <a:pt x="21713" y="32590"/>
                  </a:cubicBezTo>
                  <a:cubicBezTo>
                    <a:pt x="30705" y="32590"/>
                    <a:pt x="37982" y="25313"/>
                    <a:pt x="37982" y="16321"/>
                  </a:cubicBezTo>
                  <a:cubicBezTo>
                    <a:pt x="37982" y="6506"/>
                    <a:pt x="29953" y="1"/>
                    <a:pt x="2159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38"/>
          <p:cNvGrpSpPr/>
          <p:nvPr/>
        </p:nvGrpSpPr>
        <p:grpSpPr>
          <a:xfrm flipH="1">
            <a:off x="7283406" y="4355148"/>
            <a:ext cx="1551896" cy="525516"/>
            <a:chOff x="238125" y="1669400"/>
            <a:chExt cx="6987375" cy="2366125"/>
          </a:xfrm>
        </p:grpSpPr>
        <p:sp>
          <p:nvSpPr>
            <p:cNvPr id="2175" name="Google Shape;2175;p38"/>
            <p:cNvSpPr/>
            <p:nvPr/>
          </p:nvSpPr>
          <p:spPr>
            <a:xfrm>
              <a:off x="238125" y="1669400"/>
              <a:ext cx="6987375" cy="645775"/>
            </a:xfrm>
            <a:custGeom>
              <a:avLst/>
              <a:gdLst/>
              <a:ahLst/>
              <a:cxnLst/>
              <a:rect l="l" t="t" r="r" b="b"/>
              <a:pathLst>
                <a:path w="279495" h="25831" extrusionOk="0">
                  <a:moveTo>
                    <a:pt x="77290" y="0"/>
                  </a:moveTo>
                  <a:lnTo>
                    <a:pt x="36728" y="20180"/>
                  </a:lnTo>
                  <a:lnTo>
                    <a:pt x="0" y="1816"/>
                  </a:lnTo>
                  <a:lnTo>
                    <a:pt x="0" y="7467"/>
                  </a:lnTo>
                  <a:lnTo>
                    <a:pt x="36728" y="25830"/>
                  </a:lnTo>
                  <a:lnTo>
                    <a:pt x="77290" y="5650"/>
                  </a:lnTo>
                  <a:lnTo>
                    <a:pt x="117852" y="25830"/>
                  </a:lnTo>
                  <a:lnTo>
                    <a:pt x="158414" y="5650"/>
                  </a:lnTo>
                  <a:lnTo>
                    <a:pt x="198976" y="25830"/>
                  </a:lnTo>
                  <a:lnTo>
                    <a:pt x="239538" y="5650"/>
                  </a:lnTo>
                  <a:lnTo>
                    <a:pt x="279494" y="25629"/>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38"/>
            <p:cNvSpPr/>
            <p:nvPr/>
          </p:nvSpPr>
          <p:spPr>
            <a:xfrm>
              <a:off x="238125" y="2244525"/>
              <a:ext cx="6987375" cy="645775"/>
            </a:xfrm>
            <a:custGeom>
              <a:avLst/>
              <a:gdLst/>
              <a:ahLst/>
              <a:cxnLst/>
              <a:rect l="l" t="t" r="r" b="b"/>
              <a:pathLst>
                <a:path w="279495" h="25831" extrusionOk="0">
                  <a:moveTo>
                    <a:pt x="77290" y="0"/>
                  </a:moveTo>
                  <a:lnTo>
                    <a:pt x="36728" y="20180"/>
                  </a:lnTo>
                  <a:lnTo>
                    <a:pt x="0" y="1816"/>
                  </a:lnTo>
                  <a:lnTo>
                    <a:pt x="0" y="7467"/>
                  </a:lnTo>
                  <a:lnTo>
                    <a:pt x="36728" y="25831"/>
                  </a:lnTo>
                  <a:lnTo>
                    <a:pt x="77290" y="5651"/>
                  </a:lnTo>
                  <a:lnTo>
                    <a:pt x="117852" y="25831"/>
                  </a:lnTo>
                  <a:lnTo>
                    <a:pt x="158414" y="5651"/>
                  </a:lnTo>
                  <a:lnTo>
                    <a:pt x="198976" y="25831"/>
                  </a:lnTo>
                  <a:lnTo>
                    <a:pt x="239538" y="5651"/>
                  </a:lnTo>
                  <a:lnTo>
                    <a:pt x="279494" y="25427"/>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38"/>
            <p:cNvSpPr/>
            <p:nvPr/>
          </p:nvSpPr>
          <p:spPr>
            <a:xfrm>
              <a:off x="238125" y="2814600"/>
              <a:ext cx="6987375" cy="645800"/>
            </a:xfrm>
            <a:custGeom>
              <a:avLst/>
              <a:gdLst/>
              <a:ahLst/>
              <a:cxnLst/>
              <a:rect l="l" t="t" r="r" b="b"/>
              <a:pathLst>
                <a:path w="279495" h="25832" extrusionOk="0">
                  <a:moveTo>
                    <a:pt x="77290" y="1"/>
                  </a:moveTo>
                  <a:lnTo>
                    <a:pt x="36728" y="20181"/>
                  </a:lnTo>
                  <a:lnTo>
                    <a:pt x="0" y="2019"/>
                  </a:lnTo>
                  <a:lnTo>
                    <a:pt x="0" y="7669"/>
                  </a:lnTo>
                  <a:lnTo>
                    <a:pt x="36728" y="25831"/>
                  </a:lnTo>
                  <a:lnTo>
                    <a:pt x="77290" y="5651"/>
                  </a:lnTo>
                  <a:lnTo>
                    <a:pt x="117852" y="25831"/>
                  </a:lnTo>
                  <a:lnTo>
                    <a:pt x="158414" y="5651"/>
                  </a:lnTo>
                  <a:lnTo>
                    <a:pt x="198976" y="25831"/>
                  </a:lnTo>
                  <a:lnTo>
                    <a:pt x="239538" y="5651"/>
                  </a:lnTo>
                  <a:lnTo>
                    <a:pt x="279494" y="25629"/>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38"/>
            <p:cNvSpPr/>
            <p:nvPr/>
          </p:nvSpPr>
          <p:spPr>
            <a:xfrm>
              <a:off x="238125" y="3389725"/>
              <a:ext cx="6987375" cy="645800"/>
            </a:xfrm>
            <a:custGeom>
              <a:avLst/>
              <a:gdLst/>
              <a:ahLst/>
              <a:cxnLst/>
              <a:rect l="l" t="t" r="r" b="b"/>
              <a:pathLst>
                <a:path w="279495" h="25832" extrusionOk="0">
                  <a:moveTo>
                    <a:pt x="77290" y="1"/>
                  </a:moveTo>
                  <a:lnTo>
                    <a:pt x="36728" y="20181"/>
                  </a:lnTo>
                  <a:lnTo>
                    <a:pt x="0" y="1817"/>
                  </a:lnTo>
                  <a:lnTo>
                    <a:pt x="0" y="7468"/>
                  </a:lnTo>
                  <a:lnTo>
                    <a:pt x="36728" y="25831"/>
                  </a:lnTo>
                  <a:lnTo>
                    <a:pt x="77290" y="5651"/>
                  </a:lnTo>
                  <a:lnTo>
                    <a:pt x="117852" y="25831"/>
                  </a:lnTo>
                  <a:lnTo>
                    <a:pt x="158414" y="5651"/>
                  </a:lnTo>
                  <a:lnTo>
                    <a:pt x="198976" y="25831"/>
                  </a:lnTo>
                  <a:lnTo>
                    <a:pt x="239538" y="5651"/>
                  </a:lnTo>
                  <a:lnTo>
                    <a:pt x="279494" y="25630"/>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9" name="Google Shape;2179;p38"/>
          <p:cNvGrpSpPr/>
          <p:nvPr/>
        </p:nvGrpSpPr>
        <p:grpSpPr>
          <a:xfrm>
            <a:off x="5175636" y="376028"/>
            <a:ext cx="869694" cy="869694"/>
            <a:chOff x="1190625" y="238125"/>
            <a:chExt cx="5220250" cy="5220250"/>
          </a:xfrm>
        </p:grpSpPr>
        <p:sp>
          <p:nvSpPr>
            <p:cNvPr id="2180" name="Google Shape;2180;p38"/>
            <p:cNvSpPr/>
            <p:nvPr/>
          </p:nvSpPr>
          <p:spPr>
            <a:xfrm>
              <a:off x="2844300" y="238125"/>
              <a:ext cx="3566575" cy="3566550"/>
            </a:xfrm>
            <a:custGeom>
              <a:avLst/>
              <a:gdLst/>
              <a:ahLst/>
              <a:cxnLst/>
              <a:rect l="l" t="t" r="r" b="b"/>
              <a:pathLst>
                <a:path w="142663" h="142662" extrusionOk="0">
                  <a:moveTo>
                    <a:pt x="1" y="0"/>
                  </a:moveTo>
                  <a:lnTo>
                    <a:pt x="1" y="142662"/>
                  </a:lnTo>
                  <a:lnTo>
                    <a:pt x="142663" y="142662"/>
                  </a:lnTo>
                  <a:lnTo>
                    <a:pt x="142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38"/>
            <p:cNvSpPr/>
            <p:nvPr/>
          </p:nvSpPr>
          <p:spPr>
            <a:xfrm>
              <a:off x="1190625" y="1675850"/>
              <a:ext cx="3782525" cy="3782525"/>
            </a:xfrm>
            <a:custGeom>
              <a:avLst/>
              <a:gdLst/>
              <a:ahLst/>
              <a:cxnLst/>
              <a:rect l="l" t="t" r="r" b="b"/>
              <a:pathLst>
                <a:path w="151301" h="151301" extrusionOk="0">
                  <a:moveTo>
                    <a:pt x="142662" y="8639"/>
                  </a:moveTo>
                  <a:lnTo>
                    <a:pt x="142662" y="142662"/>
                  </a:lnTo>
                  <a:lnTo>
                    <a:pt x="8639" y="142662"/>
                  </a:lnTo>
                  <a:lnTo>
                    <a:pt x="8639" y="8639"/>
                  </a:lnTo>
                  <a:close/>
                  <a:moveTo>
                    <a:pt x="0" y="0"/>
                  </a:moveTo>
                  <a:lnTo>
                    <a:pt x="0" y="151301"/>
                  </a:lnTo>
                  <a:lnTo>
                    <a:pt x="151301" y="151301"/>
                  </a:lnTo>
                  <a:lnTo>
                    <a:pt x="151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2" name="Google Shape;2182;p38"/>
          <p:cNvGrpSpPr/>
          <p:nvPr/>
        </p:nvGrpSpPr>
        <p:grpSpPr>
          <a:xfrm flipH="1">
            <a:off x="300025" y="1058450"/>
            <a:ext cx="904052" cy="1127130"/>
            <a:chOff x="1690175" y="238125"/>
            <a:chExt cx="4070475" cy="5074875"/>
          </a:xfrm>
        </p:grpSpPr>
        <p:sp>
          <p:nvSpPr>
            <p:cNvPr id="2183" name="Google Shape;2183;p38"/>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38"/>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5" name="Google Shape;2185;p38"/>
          <p:cNvGrpSpPr/>
          <p:nvPr/>
        </p:nvGrpSpPr>
        <p:grpSpPr>
          <a:xfrm rot="10800000">
            <a:off x="4075474" y="4342120"/>
            <a:ext cx="1582324" cy="407498"/>
            <a:chOff x="179950" y="1944175"/>
            <a:chExt cx="7124375" cy="1834750"/>
          </a:xfrm>
        </p:grpSpPr>
        <p:sp>
          <p:nvSpPr>
            <p:cNvPr id="2186" name="Google Shape;2186;p38"/>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38"/>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38"/>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38"/>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38"/>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38"/>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38"/>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38"/>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38"/>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38"/>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38"/>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38"/>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38"/>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38"/>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38"/>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38"/>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38"/>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38"/>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38"/>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38"/>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38"/>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38"/>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38"/>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38"/>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38"/>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38"/>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38"/>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38"/>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38"/>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38"/>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38"/>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38"/>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38"/>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19" name="Google Shape;2219;p38"/>
          <p:cNvSpPr/>
          <p:nvPr/>
        </p:nvSpPr>
        <p:spPr>
          <a:xfrm rot="10800000">
            <a:off x="2296038" y="205811"/>
            <a:ext cx="680436" cy="654588"/>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223"/>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224"/>
        <p:cNvGrpSpPr/>
        <p:nvPr/>
      </p:nvGrpSpPr>
      <p:grpSpPr>
        <a:xfrm>
          <a:off x="0" y="0"/>
          <a:ext cx="0" cy="0"/>
          <a:chOff x="0" y="0"/>
          <a:chExt cx="0" cy="0"/>
        </a:xfrm>
      </p:grpSpPr>
      <p:sp>
        <p:nvSpPr>
          <p:cNvPr id="2225" name="Google Shape;2225;p4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2"/>
        <p:cNvGrpSpPr/>
        <p:nvPr/>
      </p:nvGrpSpPr>
      <p:grpSpPr>
        <a:xfrm>
          <a:off x="0" y="0"/>
          <a:ext cx="0" cy="0"/>
          <a:chOff x="0" y="0"/>
          <a:chExt cx="0" cy="0"/>
        </a:xfrm>
      </p:grpSpPr>
      <p:sp>
        <p:nvSpPr>
          <p:cNvPr id="253" name="Google Shape;253;p6"/>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grpSp>
        <p:nvGrpSpPr>
          <p:cNvPr id="254" name="Google Shape;254;p6"/>
          <p:cNvGrpSpPr/>
          <p:nvPr/>
        </p:nvGrpSpPr>
        <p:grpSpPr>
          <a:xfrm rot="10800000">
            <a:off x="4824555" y="-87598"/>
            <a:ext cx="2065166" cy="1463702"/>
            <a:chOff x="238125" y="328675"/>
            <a:chExt cx="7087050" cy="5023000"/>
          </a:xfrm>
        </p:grpSpPr>
        <p:sp>
          <p:nvSpPr>
            <p:cNvPr id="255" name="Google Shape;255;p6"/>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6"/>
          <p:cNvGrpSpPr/>
          <p:nvPr/>
        </p:nvGrpSpPr>
        <p:grpSpPr>
          <a:xfrm rot="10800000">
            <a:off x="8199169" y="-207335"/>
            <a:ext cx="617348" cy="2018956"/>
            <a:chOff x="2991950" y="238125"/>
            <a:chExt cx="1589875" cy="5199475"/>
          </a:xfrm>
        </p:grpSpPr>
        <p:sp>
          <p:nvSpPr>
            <p:cNvPr id="260" name="Google Shape;260;p6"/>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 name="Google Shape;267;p6"/>
          <p:cNvGrpSpPr/>
          <p:nvPr/>
        </p:nvGrpSpPr>
        <p:grpSpPr>
          <a:xfrm rot="10800000">
            <a:off x="442242" y="3825179"/>
            <a:ext cx="1154298" cy="792725"/>
            <a:chOff x="238125" y="409275"/>
            <a:chExt cx="6953600" cy="4775450"/>
          </a:xfrm>
        </p:grpSpPr>
        <p:sp>
          <p:nvSpPr>
            <p:cNvPr id="268" name="Google Shape;268;p6"/>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6"/>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6"/>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6"/>
          <p:cNvGrpSpPr/>
          <p:nvPr/>
        </p:nvGrpSpPr>
        <p:grpSpPr>
          <a:xfrm rot="10800000" flipH="1">
            <a:off x="7234259" y="4040600"/>
            <a:ext cx="1548975" cy="710404"/>
            <a:chOff x="200825" y="1197675"/>
            <a:chExt cx="6974225" cy="3198575"/>
          </a:xfrm>
        </p:grpSpPr>
        <p:sp>
          <p:nvSpPr>
            <p:cNvPr id="272" name="Google Shape;272;p6"/>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6"/>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6"/>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6"/>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6"/>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6"/>
          <p:cNvGrpSpPr/>
          <p:nvPr/>
        </p:nvGrpSpPr>
        <p:grpSpPr>
          <a:xfrm rot="10800000">
            <a:off x="3890269" y="633075"/>
            <a:ext cx="617310" cy="617310"/>
            <a:chOff x="1190625" y="238125"/>
            <a:chExt cx="5084925" cy="5084925"/>
          </a:xfrm>
        </p:grpSpPr>
        <p:sp>
          <p:nvSpPr>
            <p:cNvPr id="278" name="Google Shape;278;p6"/>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6"/>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0" name="Google Shape;280;p6"/>
          <p:cNvSpPr/>
          <p:nvPr/>
        </p:nvSpPr>
        <p:spPr>
          <a:xfrm rot="10800000">
            <a:off x="2751291" y="4204865"/>
            <a:ext cx="858683" cy="826065"/>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 name="Google Shape;281;p6"/>
          <p:cNvGrpSpPr/>
          <p:nvPr/>
        </p:nvGrpSpPr>
        <p:grpSpPr>
          <a:xfrm rot="10800000">
            <a:off x="5027334" y="3871328"/>
            <a:ext cx="1154004" cy="1154004"/>
            <a:chOff x="1190625" y="238125"/>
            <a:chExt cx="5195875" cy="5195875"/>
          </a:xfrm>
        </p:grpSpPr>
        <p:sp>
          <p:nvSpPr>
            <p:cNvPr id="282" name="Google Shape;282;p6"/>
            <p:cNvSpPr/>
            <p:nvPr/>
          </p:nvSpPr>
          <p:spPr>
            <a:xfrm>
              <a:off x="1190625" y="238125"/>
              <a:ext cx="5195875" cy="5195875"/>
            </a:xfrm>
            <a:custGeom>
              <a:avLst/>
              <a:gdLst/>
              <a:ahLst/>
              <a:cxnLst/>
              <a:rect l="l" t="t" r="r" b="b"/>
              <a:pathLst>
                <a:path w="207835" h="207835" extrusionOk="0">
                  <a:moveTo>
                    <a:pt x="103888" y="1361"/>
                  </a:moveTo>
                  <a:cubicBezTo>
                    <a:pt x="160505" y="1361"/>
                    <a:pt x="206474" y="47329"/>
                    <a:pt x="206474" y="103888"/>
                  </a:cubicBezTo>
                  <a:cubicBezTo>
                    <a:pt x="206474" y="160446"/>
                    <a:pt x="160505" y="206474"/>
                    <a:pt x="103888" y="206474"/>
                  </a:cubicBezTo>
                  <a:cubicBezTo>
                    <a:pt x="47329" y="206474"/>
                    <a:pt x="1361" y="160446"/>
                    <a:pt x="1361" y="103888"/>
                  </a:cubicBezTo>
                  <a:cubicBezTo>
                    <a:pt x="1361" y="47329"/>
                    <a:pt x="47329" y="1361"/>
                    <a:pt x="103888" y="1361"/>
                  </a:cubicBezTo>
                  <a:close/>
                  <a:moveTo>
                    <a:pt x="103888" y="0"/>
                  </a:moveTo>
                  <a:cubicBezTo>
                    <a:pt x="46619" y="0"/>
                    <a:pt x="0" y="46619"/>
                    <a:pt x="0" y="103888"/>
                  </a:cubicBezTo>
                  <a:cubicBezTo>
                    <a:pt x="0" y="161215"/>
                    <a:pt x="46619" y="207834"/>
                    <a:pt x="103888" y="207834"/>
                  </a:cubicBezTo>
                  <a:cubicBezTo>
                    <a:pt x="161215" y="207834"/>
                    <a:pt x="207834" y="161215"/>
                    <a:pt x="207834" y="103888"/>
                  </a:cubicBezTo>
                  <a:cubicBezTo>
                    <a:pt x="207834" y="46619"/>
                    <a:pt x="161215" y="0"/>
                    <a:pt x="10388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6"/>
            <p:cNvSpPr/>
            <p:nvPr/>
          </p:nvSpPr>
          <p:spPr>
            <a:xfrm>
              <a:off x="1323725" y="550775"/>
              <a:ext cx="4749225" cy="4569675"/>
            </a:xfrm>
            <a:custGeom>
              <a:avLst/>
              <a:gdLst/>
              <a:ahLst/>
              <a:cxnLst/>
              <a:rect l="l" t="t" r="r" b="b"/>
              <a:pathLst>
                <a:path w="189969" h="182787" extrusionOk="0">
                  <a:moveTo>
                    <a:pt x="98564" y="1338"/>
                  </a:moveTo>
                  <a:cubicBezTo>
                    <a:pt x="148318" y="1397"/>
                    <a:pt x="188607" y="41686"/>
                    <a:pt x="188667" y="91382"/>
                  </a:cubicBezTo>
                  <a:cubicBezTo>
                    <a:pt x="188607" y="127825"/>
                    <a:pt x="166718" y="160660"/>
                    <a:pt x="133055" y="174622"/>
                  </a:cubicBezTo>
                  <a:cubicBezTo>
                    <a:pt x="121915" y="179223"/>
                    <a:pt x="110218" y="181459"/>
                    <a:pt x="98620" y="181459"/>
                  </a:cubicBezTo>
                  <a:cubicBezTo>
                    <a:pt x="75170" y="181459"/>
                    <a:pt x="52125" y="172317"/>
                    <a:pt x="34906" y="155099"/>
                  </a:cubicBezTo>
                  <a:cubicBezTo>
                    <a:pt x="9171" y="129304"/>
                    <a:pt x="1480" y="90612"/>
                    <a:pt x="15383" y="56950"/>
                  </a:cubicBezTo>
                  <a:cubicBezTo>
                    <a:pt x="29345" y="23287"/>
                    <a:pt x="62179" y="1338"/>
                    <a:pt x="98564" y="1338"/>
                  </a:cubicBezTo>
                  <a:close/>
                  <a:moveTo>
                    <a:pt x="98607" y="1"/>
                  </a:moveTo>
                  <a:cubicBezTo>
                    <a:pt x="74817" y="1"/>
                    <a:pt x="51450" y="9286"/>
                    <a:pt x="33959" y="26777"/>
                  </a:cubicBezTo>
                  <a:cubicBezTo>
                    <a:pt x="7810" y="52927"/>
                    <a:pt x="1" y="92210"/>
                    <a:pt x="14140" y="126405"/>
                  </a:cubicBezTo>
                  <a:cubicBezTo>
                    <a:pt x="28280" y="160541"/>
                    <a:pt x="61647" y="182786"/>
                    <a:pt x="98564" y="182786"/>
                  </a:cubicBezTo>
                  <a:cubicBezTo>
                    <a:pt x="149028" y="182727"/>
                    <a:pt x="189909" y="141846"/>
                    <a:pt x="189968" y="91382"/>
                  </a:cubicBezTo>
                  <a:cubicBezTo>
                    <a:pt x="189968" y="54465"/>
                    <a:pt x="167723" y="21098"/>
                    <a:pt x="133587" y="6958"/>
                  </a:cubicBezTo>
                  <a:cubicBezTo>
                    <a:pt x="122265" y="2276"/>
                    <a:pt x="110384" y="1"/>
                    <a:pt x="9860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6"/>
            <p:cNvSpPr/>
            <p:nvPr/>
          </p:nvSpPr>
          <p:spPr>
            <a:xfrm>
              <a:off x="1662425" y="864775"/>
              <a:ext cx="4096950" cy="3942100"/>
            </a:xfrm>
            <a:custGeom>
              <a:avLst/>
              <a:gdLst/>
              <a:ahLst/>
              <a:cxnLst/>
              <a:rect l="l" t="t" r="r" b="b"/>
              <a:pathLst>
                <a:path w="163878" h="157684" extrusionOk="0">
                  <a:moveTo>
                    <a:pt x="85016" y="1320"/>
                  </a:moveTo>
                  <a:cubicBezTo>
                    <a:pt x="127849" y="1379"/>
                    <a:pt x="162517" y="36048"/>
                    <a:pt x="162576" y="78822"/>
                  </a:cubicBezTo>
                  <a:cubicBezTo>
                    <a:pt x="162576" y="110177"/>
                    <a:pt x="143704" y="138456"/>
                    <a:pt x="114715" y="150466"/>
                  </a:cubicBezTo>
                  <a:cubicBezTo>
                    <a:pt x="105111" y="154445"/>
                    <a:pt x="95034" y="156378"/>
                    <a:pt x="85044" y="156378"/>
                  </a:cubicBezTo>
                  <a:cubicBezTo>
                    <a:pt x="64878" y="156378"/>
                    <a:pt x="45068" y="148500"/>
                    <a:pt x="30232" y="133664"/>
                  </a:cubicBezTo>
                  <a:cubicBezTo>
                    <a:pt x="8046" y="111479"/>
                    <a:pt x="1420" y="78171"/>
                    <a:pt x="13430" y="49182"/>
                  </a:cubicBezTo>
                  <a:cubicBezTo>
                    <a:pt x="25440" y="20193"/>
                    <a:pt x="53719" y="1320"/>
                    <a:pt x="85016" y="1320"/>
                  </a:cubicBezTo>
                  <a:close/>
                  <a:moveTo>
                    <a:pt x="85095" y="1"/>
                  </a:moveTo>
                  <a:cubicBezTo>
                    <a:pt x="64558" y="1"/>
                    <a:pt x="44366" y="8011"/>
                    <a:pt x="29285" y="23091"/>
                  </a:cubicBezTo>
                  <a:cubicBezTo>
                    <a:pt x="6745" y="45632"/>
                    <a:pt x="1" y="79532"/>
                    <a:pt x="12188" y="108994"/>
                  </a:cubicBezTo>
                  <a:cubicBezTo>
                    <a:pt x="24375" y="138516"/>
                    <a:pt x="53128" y="157684"/>
                    <a:pt x="85016" y="157684"/>
                  </a:cubicBezTo>
                  <a:cubicBezTo>
                    <a:pt x="128558" y="157684"/>
                    <a:pt x="163878" y="122364"/>
                    <a:pt x="163878" y="78822"/>
                  </a:cubicBezTo>
                  <a:cubicBezTo>
                    <a:pt x="163878" y="46934"/>
                    <a:pt x="144710" y="18181"/>
                    <a:pt x="115247" y="5994"/>
                  </a:cubicBezTo>
                  <a:cubicBezTo>
                    <a:pt x="105497" y="1960"/>
                    <a:pt x="95254" y="1"/>
                    <a:pt x="8509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6"/>
            <p:cNvSpPr/>
            <p:nvPr/>
          </p:nvSpPr>
          <p:spPr>
            <a:xfrm>
              <a:off x="1999650" y="1177350"/>
              <a:ext cx="3447650" cy="3317450"/>
            </a:xfrm>
            <a:custGeom>
              <a:avLst/>
              <a:gdLst/>
              <a:ahLst/>
              <a:cxnLst/>
              <a:rect l="l" t="t" r="r" b="b"/>
              <a:pathLst>
                <a:path w="137906" h="132698" extrusionOk="0">
                  <a:moveTo>
                    <a:pt x="71527" y="1359"/>
                  </a:moveTo>
                  <a:cubicBezTo>
                    <a:pt x="107438" y="1418"/>
                    <a:pt x="136486" y="30467"/>
                    <a:pt x="136545" y="66319"/>
                  </a:cubicBezTo>
                  <a:cubicBezTo>
                    <a:pt x="136545" y="92645"/>
                    <a:pt x="120690" y="116310"/>
                    <a:pt x="96434" y="126427"/>
                  </a:cubicBezTo>
                  <a:cubicBezTo>
                    <a:pt x="88388" y="129755"/>
                    <a:pt x="79947" y="131372"/>
                    <a:pt x="71579" y="131372"/>
                  </a:cubicBezTo>
                  <a:cubicBezTo>
                    <a:pt x="54656" y="131372"/>
                    <a:pt x="38028" y="124757"/>
                    <a:pt x="25558" y="112287"/>
                  </a:cubicBezTo>
                  <a:cubicBezTo>
                    <a:pt x="6981" y="93710"/>
                    <a:pt x="1420" y="65786"/>
                    <a:pt x="11478" y="41471"/>
                  </a:cubicBezTo>
                  <a:cubicBezTo>
                    <a:pt x="21535" y="17155"/>
                    <a:pt x="45259" y="1359"/>
                    <a:pt x="71527" y="1359"/>
                  </a:cubicBezTo>
                  <a:close/>
                  <a:moveTo>
                    <a:pt x="71633" y="0"/>
                  </a:moveTo>
                  <a:cubicBezTo>
                    <a:pt x="54343" y="0"/>
                    <a:pt x="37346" y="6748"/>
                    <a:pt x="24671" y="19463"/>
                  </a:cubicBezTo>
                  <a:cubicBezTo>
                    <a:pt x="5680" y="38394"/>
                    <a:pt x="0" y="66910"/>
                    <a:pt x="10294" y="91699"/>
                  </a:cubicBezTo>
                  <a:cubicBezTo>
                    <a:pt x="20529" y="116488"/>
                    <a:pt x="44726" y="132698"/>
                    <a:pt x="71527" y="132698"/>
                  </a:cubicBezTo>
                  <a:cubicBezTo>
                    <a:pt x="108148" y="132639"/>
                    <a:pt x="137847" y="102940"/>
                    <a:pt x="137906" y="66319"/>
                  </a:cubicBezTo>
                  <a:cubicBezTo>
                    <a:pt x="137906" y="39518"/>
                    <a:pt x="121755" y="15321"/>
                    <a:pt x="96966" y="5027"/>
                  </a:cubicBezTo>
                  <a:cubicBezTo>
                    <a:pt x="88774" y="1645"/>
                    <a:pt x="80167" y="0"/>
                    <a:pt x="7163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6"/>
            <p:cNvSpPr/>
            <p:nvPr/>
          </p:nvSpPr>
          <p:spPr>
            <a:xfrm>
              <a:off x="2336875" y="1490300"/>
              <a:ext cx="2796875" cy="2690950"/>
            </a:xfrm>
            <a:custGeom>
              <a:avLst/>
              <a:gdLst/>
              <a:ahLst/>
              <a:cxnLst/>
              <a:rect l="l" t="t" r="r" b="b"/>
              <a:pathLst>
                <a:path w="111875" h="107638" extrusionOk="0">
                  <a:moveTo>
                    <a:pt x="58038" y="1324"/>
                  </a:moveTo>
                  <a:cubicBezTo>
                    <a:pt x="87086" y="1324"/>
                    <a:pt x="110573" y="24871"/>
                    <a:pt x="110573" y="53860"/>
                  </a:cubicBezTo>
                  <a:cubicBezTo>
                    <a:pt x="110573" y="75099"/>
                    <a:pt x="97794" y="94208"/>
                    <a:pt x="78152" y="102372"/>
                  </a:cubicBezTo>
                  <a:cubicBezTo>
                    <a:pt x="71679" y="105052"/>
                    <a:pt x="64876" y="106354"/>
                    <a:pt x="58126" y="106354"/>
                  </a:cubicBezTo>
                  <a:cubicBezTo>
                    <a:pt x="44456" y="106354"/>
                    <a:pt x="31003" y="101013"/>
                    <a:pt x="20943" y="90954"/>
                  </a:cubicBezTo>
                  <a:cubicBezTo>
                    <a:pt x="5916" y="75986"/>
                    <a:pt x="1420" y="53386"/>
                    <a:pt x="9584" y="33745"/>
                  </a:cubicBezTo>
                  <a:cubicBezTo>
                    <a:pt x="17689" y="14162"/>
                    <a:pt x="36858" y="1324"/>
                    <a:pt x="58038" y="1324"/>
                  </a:cubicBezTo>
                  <a:close/>
                  <a:moveTo>
                    <a:pt x="58065" y="1"/>
                  </a:moveTo>
                  <a:cubicBezTo>
                    <a:pt x="44065" y="1"/>
                    <a:pt x="30284" y="5472"/>
                    <a:pt x="19997" y="15760"/>
                  </a:cubicBezTo>
                  <a:cubicBezTo>
                    <a:pt x="4615" y="31142"/>
                    <a:pt x="0" y="54333"/>
                    <a:pt x="8342" y="74448"/>
                  </a:cubicBezTo>
                  <a:cubicBezTo>
                    <a:pt x="16684" y="94504"/>
                    <a:pt x="36325" y="107638"/>
                    <a:pt x="58038" y="107638"/>
                  </a:cubicBezTo>
                  <a:cubicBezTo>
                    <a:pt x="87796" y="107578"/>
                    <a:pt x="111815" y="83500"/>
                    <a:pt x="111875" y="53801"/>
                  </a:cubicBezTo>
                  <a:cubicBezTo>
                    <a:pt x="111875" y="32029"/>
                    <a:pt x="98741" y="12447"/>
                    <a:pt x="78626" y="4105"/>
                  </a:cubicBezTo>
                  <a:cubicBezTo>
                    <a:pt x="71984" y="1342"/>
                    <a:pt x="64998" y="1"/>
                    <a:pt x="5806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6"/>
            <p:cNvSpPr/>
            <p:nvPr/>
          </p:nvSpPr>
          <p:spPr>
            <a:xfrm>
              <a:off x="2675575" y="1803975"/>
              <a:ext cx="2144625" cy="2063725"/>
            </a:xfrm>
            <a:custGeom>
              <a:avLst/>
              <a:gdLst/>
              <a:ahLst/>
              <a:cxnLst/>
              <a:rect l="l" t="t" r="r" b="b"/>
              <a:pathLst>
                <a:path w="85785" h="82549" extrusionOk="0">
                  <a:moveTo>
                    <a:pt x="44490" y="1320"/>
                  </a:moveTo>
                  <a:cubicBezTo>
                    <a:pt x="66557" y="1379"/>
                    <a:pt x="84424" y="19246"/>
                    <a:pt x="84483" y="41254"/>
                  </a:cubicBezTo>
                  <a:cubicBezTo>
                    <a:pt x="84483" y="57405"/>
                    <a:pt x="74721" y="71958"/>
                    <a:pt x="59812" y="78170"/>
                  </a:cubicBezTo>
                  <a:cubicBezTo>
                    <a:pt x="54892" y="80201"/>
                    <a:pt x="49719" y="81188"/>
                    <a:pt x="44587" y="81188"/>
                  </a:cubicBezTo>
                  <a:cubicBezTo>
                    <a:pt x="34171" y="81188"/>
                    <a:pt x="23919" y="77123"/>
                    <a:pt x="16270" y="69474"/>
                  </a:cubicBezTo>
                  <a:cubicBezTo>
                    <a:pt x="4851" y="58055"/>
                    <a:pt x="1420" y="40899"/>
                    <a:pt x="7632" y="25990"/>
                  </a:cubicBezTo>
                  <a:cubicBezTo>
                    <a:pt x="13785" y="11081"/>
                    <a:pt x="28338" y="1320"/>
                    <a:pt x="44490" y="1320"/>
                  </a:cubicBezTo>
                  <a:close/>
                  <a:moveTo>
                    <a:pt x="44507" y="0"/>
                  </a:moveTo>
                  <a:cubicBezTo>
                    <a:pt x="33773" y="0"/>
                    <a:pt x="23228" y="4182"/>
                    <a:pt x="15323" y="12087"/>
                  </a:cubicBezTo>
                  <a:cubicBezTo>
                    <a:pt x="3491" y="23919"/>
                    <a:pt x="0" y="41668"/>
                    <a:pt x="6390" y="57050"/>
                  </a:cubicBezTo>
                  <a:cubicBezTo>
                    <a:pt x="12779" y="72491"/>
                    <a:pt x="27806" y="82548"/>
                    <a:pt x="44490" y="82548"/>
                  </a:cubicBezTo>
                  <a:cubicBezTo>
                    <a:pt x="67326" y="82548"/>
                    <a:pt x="85784" y="64090"/>
                    <a:pt x="85784" y="41254"/>
                  </a:cubicBezTo>
                  <a:cubicBezTo>
                    <a:pt x="85784" y="24570"/>
                    <a:pt x="75727" y="9543"/>
                    <a:pt x="60345" y="3154"/>
                  </a:cubicBezTo>
                  <a:cubicBezTo>
                    <a:pt x="55219" y="1033"/>
                    <a:pt x="49840" y="0"/>
                    <a:pt x="4450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6"/>
            <p:cNvSpPr/>
            <p:nvPr/>
          </p:nvSpPr>
          <p:spPr>
            <a:xfrm>
              <a:off x="3012775" y="2116875"/>
              <a:ext cx="1495350" cy="1438750"/>
            </a:xfrm>
            <a:custGeom>
              <a:avLst/>
              <a:gdLst/>
              <a:ahLst/>
              <a:cxnLst/>
              <a:rect l="l" t="t" r="r" b="b"/>
              <a:pathLst>
                <a:path w="59814" h="57550" extrusionOk="0">
                  <a:moveTo>
                    <a:pt x="30856" y="1345"/>
                  </a:moveTo>
                  <a:cubicBezTo>
                    <a:pt x="30904" y="1345"/>
                    <a:pt x="30953" y="1346"/>
                    <a:pt x="31002" y="1346"/>
                  </a:cubicBezTo>
                  <a:cubicBezTo>
                    <a:pt x="46147" y="1346"/>
                    <a:pt x="58393" y="13592"/>
                    <a:pt x="58453" y="28738"/>
                  </a:cubicBezTo>
                  <a:cubicBezTo>
                    <a:pt x="58453" y="39860"/>
                    <a:pt x="51767" y="49858"/>
                    <a:pt x="41532" y="54059"/>
                  </a:cubicBezTo>
                  <a:cubicBezTo>
                    <a:pt x="38126" y="55476"/>
                    <a:pt x="34543" y="56167"/>
                    <a:pt x="30990" y="56167"/>
                  </a:cubicBezTo>
                  <a:cubicBezTo>
                    <a:pt x="23867" y="56167"/>
                    <a:pt x="16866" y="53392"/>
                    <a:pt x="11656" y="48143"/>
                  </a:cubicBezTo>
                  <a:cubicBezTo>
                    <a:pt x="3787" y="40274"/>
                    <a:pt x="1421" y="28501"/>
                    <a:pt x="5680" y="18266"/>
                  </a:cubicBezTo>
                  <a:cubicBezTo>
                    <a:pt x="9921" y="8017"/>
                    <a:pt x="19851" y="1345"/>
                    <a:pt x="30856" y="1345"/>
                  </a:cubicBezTo>
                  <a:close/>
                  <a:moveTo>
                    <a:pt x="31096" y="0"/>
                  </a:moveTo>
                  <a:cubicBezTo>
                    <a:pt x="23592" y="0"/>
                    <a:pt x="16220" y="2934"/>
                    <a:pt x="10709" y="8445"/>
                  </a:cubicBezTo>
                  <a:cubicBezTo>
                    <a:pt x="2486" y="16669"/>
                    <a:pt x="1" y="29033"/>
                    <a:pt x="4438" y="39742"/>
                  </a:cubicBezTo>
                  <a:cubicBezTo>
                    <a:pt x="8934" y="50509"/>
                    <a:pt x="19406" y="57549"/>
                    <a:pt x="31002" y="57549"/>
                  </a:cubicBezTo>
                  <a:cubicBezTo>
                    <a:pt x="46916" y="57490"/>
                    <a:pt x="59754" y="44652"/>
                    <a:pt x="59813" y="28738"/>
                  </a:cubicBezTo>
                  <a:cubicBezTo>
                    <a:pt x="59813" y="17142"/>
                    <a:pt x="52773" y="6611"/>
                    <a:pt x="42065" y="2174"/>
                  </a:cubicBezTo>
                  <a:cubicBezTo>
                    <a:pt x="38514" y="711"/>
                    <a:pt x="34789" y="0"/>
                    <a:pt x="3109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6"/>
            <p:cNvSpPr/>
            <p:nvPr/>
          </p:nvSpPr>
          <p:spPr>
            <a:xfrm>
              <a:off x="3245000" y="2427300"/>
              <a:ext cx="949550" cy="814750"/>
            </a:xfrm>
            <a:custGeom>
              <a:avLst/>
              <a:gdLst/>
              <a:ahLst/>
              <a:cxnLst/>
              <a:rect l="l" t="t" r="r" b="b"/>
              <a:pathLst>
                <a:path w="37982" h="32590" extrusionOk="0">
                  <a:moveTo>
                    <a:pt x="21713" y="1412"/>
                  </a:moveTo>
                  <a:cubicBezTo>
                    <a:pt x="29995" y="1471"/>
                    <a:pt x="36621" y="8097"/>
                    <a:pt x="36621" y="16321"/>
                  </a:cubicBezTo>
                  <a:cubicBezTo>
                    <a:pt x="36621" y="25320"/>
                    <a:pt x="29294" y="31263"/>
                    <a:pt x="21640" y="31263"/>
                  </a:cubicBezTo>
                  <a:cubicBezTo>
                    <a:pt x="17972" y="31263"/>
                    <a:pt x="14229" y="29899"/>
                    <a:pt x="11182" y="26851"/>
                  </a:cubicBezTo>
                  <a:cubicBezTo>
                    <a:pt x="1834" y="17504"/>
                    <a:pt x="8460" y="1412"/>
                    <a:pt x="21713" y="1412"/>
                  </a:cubicBezTo>
                  <a:close/>
                  <a:moveTo>
                    <a:pt x="21590" y="1"/>
                  </a:moveTo>
                  <a:cubicBezTo>
                    <a:pt x="17603" y="1"/>
                    <a:pt x="13540" y="1480"/>
                    <a:pt x="10235" y="4784"/>
                  </a:cubicBezTo>
                  <a:cubicBezTo>
                    <a:pt x="0" y="15078"/>
                    <a:pt x="7218" y="32590"/>
                    <a:pt x="21713" y="32590"/>
                  </a:cubicBezTo>
                  <a:cubicBezTo>
                    <a:pt x="30705" y="32590"/>
                    <a:pt x="37982" y="25313"/>
                    <a:pt x="37982" y="16321"/>
                  </a:cubicBezTo>
                  <a:cubicBezTo>
                    <a:pt x="37982" y="6506"/>
                    <a:pt x="29953" y="1"/>
                    <a:pt x="2159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0"/>
        <p:cNvGrpSpPr/>
        <p:nvPr/>
      </p:nvGrpSpPr>
      <p:grpSpPr>
        <a:xfrm>
          <a:off x="0" y="0"/>
          <a:ext cx="0" cy="0"/>
          <a:chOff x="0" y="0"/>
          <a:chExt cx="0" cy="0"/>
        </a:xfrm>
      </p:grpSpPr>
      <p:sp>
        <p:nvSpPr>
          <p:cNvPr id="291" name="Google Shape;291;p7"/>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2" name="Google Shape;292;p7"/>
          <p:cNvSpPr txBox="1">
            <a:spLocks noGrp="1"/>
          </p:cNvSpPr>
          <p:nvPr>
            <p:ph type="body" idx="1"/>
          </p:nvPr>
        </p:nvSpPr>
        <p:spPr>
          <a:xfrm>
            <a:off x="721771" y="1529250"/>
            <a:ext cx="3620100" cy="2616600"/>
          </a:xfrm>
          <a:prstGeom prst="rect">
            <a:avLst/>
          </a:prstGeom>
        </p:spPr>
        <p:txBody>
          <a:bodyPr spcFirstLastPara="1" wrap="square" lIns="91425" tIns="91425" rIns="91425" bIns="91425" anchor="t" anchorCtr="0">
            <a:noAutofit/>
          </a:bodyPr>
          <a:lstStyle>
            <a:lvl1pPr marL="457200" lvl="0" indent="-292100" rtl="0">
              <a:lnSpc>
                <a:spcPct val="100000"/>
              </a:lnSpc>
              <a:spcBef>
                <a:spcPts val="0"/>
              </a:spcBef>
              <a:spcAft>
                <a:spcPts val="0"/>
              </a:spcAft>
              <a:buSzPts val="1000"/>
              <a:buAutoNum type="arabicPeriod"/>
              <a:defRPr/>
            </a:lvl1pPr>
            <a:lvl2pPr marL="914400" lvl="1" indent="-317500" rtl="0">
              <a:lnSpc>
                <a:spcPct val="115000"/>
              </a:lnSpc>
              <a:spcBef>
                <a:spcPts val="0"/>
              </a:spcBef>
              <a:spcAft>
                <a:spcPts val="0"/>
              </a:spcAft>
              <a:buSzPts val="1400"/>
              <a:buAutoNum type="alphaLcPeriod"/>
              <a:defRPr/>
            </a:lvl2pPr>
            <a:lvl3pPr marL="1371600" lvl="2" indent="-317500" rtl="0">
              <a:lnSpc>
                <a:spcPct val="115000"/>
              </a:lnSpc>
              <a:spcBef>
                <a:spcPts val="1600"/>
              </a:spcBef>
              <a:spcAft>
                <a:spcPts val="0"/>
              </a:spcAft>
              <a:buSzPts val="1400"/>
              <a:buAutoNum type="romanLcPeriod"/>
              <a:defRPr/>
            </a:lvl3pPr>
            <a:lvl4pPr marL="1828800" lvl="3" indent="-317500" rtl="0">
              <a:lnSpc>
                <a:spcPct val="115000"/>
              </a:lnSpc>
              <a:spcBef>
                <a:spcPts val="1600"/>
              </a:spcBef>
              <a:spcAft>
                <a:spcPts val="0"/>
              </a:spcAft>
              <a:buSzPts val="1400"/>
              <a:buAutoNum type="arabicPeriod"/>
              <a:defRPr/>
            </a:lvl4pPr>
            <a:lvl5pPr marL="2286000" lvl="4" indent="-317500" rtl="0">
              <a:lnSpc>
                <a:spcPct val="115000"/>
              </a:lnSpc>
              <a:spcBef>
                <a:spcPts val="1600"/>
              </a:spcBef>
              <a:spcAft>
                <a:spcPts val="0"/>
              </a:spcAft>
              <a:buSzPts val="1400"/>
              <a:buAutoNum type="alphaLcPeriod"/>
              <a:defRPr/>
            </a:lvl5pPr>
            <a:lvl6pPr marL="2743200" lvl="5" indent="-317500" rtl="0">
              <a:lnSpc>
                <a:spcPct val="115000"/>
              </a:lnSpc>
              <a:spcBef>
                <a:spcPts val="1600"/>
              </a:spcBef>
              <a:spcAft>
                <a:spcPts val="0"/>
              </a:spcAft>
              <a:buSzPts val="1400"/>
              <a:buAutoNum type="romanLcPeriod"/>
              <a:defRPr/>
            </a:lvl6pPr>
            <a:lvl7pPr marL="3200400" lvl="6" indent="-317500" rtl="0">
              <a:lnSpc>
                <a:spcPct val="115000"/>
              </a:lnSpc>
              <a:spcBef>
                <a:spcPts val="1600"/>
              </a:spcBef>
              <a:spcAft>
                <a:spcPts val="0"/>
              </a:spcAft>
              <a:buSzPts val="1400"/>
              <a:buAutoNum type="arabicPeriod"/>
              <a:defRPr/>
            </a:lvl7pPr>
            <a:lvl8pPr marL="3657600" lvl="7" indent="-317500" rtl="0">
              <a:lnSpc>
                <a:spcPct val="115000"/>
              </a:lnSpc>
              <a:spcBef>
                <a:spcPts val="1600"/>
              </a:spcBef>
              <a:spcAft>
                <a:spcPts val="0"/>
              </a:spcAft>
              <a:buSzPts val="1400"/>
              <a:buAutoNum type="alphaLcPeriod"/>
              <a:defRPr/>
            </a:lvl8pPr>
            <a:lvl9pPr marL="4114800" lvl="8" indent="-317500" rtl="0">
              <a:lnSpc>
                <a:spcPct val="115000"/>
              </a:lnSpc>
              <a:spcBef>
                <a:spcPts val="1600"/>
              </a:spcBef>
              <a:spcAft>
                <a:spcPts val="1600"/>
              </a:spcAft>
              <a:buSzPts val="1400"/>
              <a:buAutoNum type="romanLcPeriod"/>
              <a:defRPr/>
            </a:lvl9pPr>
          </a:lstStyle>
          <a:p>
            <a:endParaRPr/>
          </a:p>
        </p:txBody>
      </p:sp>
      <p:grpSp>
        <p:nvGrpSpPr>
          <p:cNvPr id="293" name="Google Shape;293;p7"/>
          <p:cNvGrpSpPr/>
          <p:nvPr/>
        </p:nvGrpSpPr>
        <p:grpSpPr>
          <a:xfrm>
            <a:off x="7805025" y="2502150"/>
            <a:ext cx="904052" cy="1127130"/>
            <a:chOff x="1690175" y="238125"/>
            <a:chExt cx="4070475" cy="5074875"/>
          </a:xfrm>
        </p:grpSpPr>
        <p:sp>
          <p:nvSpPr>
            <p:cNvPr id="294" name="Google Shape;294;p7"/>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7"/>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 name="Google Shape;296;p7"/>
          <p:cNvGrpSpPr/>
          <p:nvPr/>
        </p:nvGrpSpPr>
        <p:grpSpPr>
          <a:xfrm>
            <a:off x="5780918" y="1901662"/>
            <a:ext cx="1300534" cy="1152655"/>
            <a:chOff x="882175" y="238125"/>
            <a:chExt cx="5855625" cy="5189800"/>
          </a:xfrm>
        </p:grpSpPr>
        <p:sp>
          <p:nvSpPr>
            <p:cNvPr id="297" name="Google Shape;297;p7"/>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7"/>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7"/>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7"/>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7"/>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7"/>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7"/>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7"/>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7"/>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7"/>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7"/>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7"/>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7"/>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7"/>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7"/>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7"/>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7"/>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7"/>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7"/>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7"/>
            <p:cNvSpPr/>
            <p:nvPr/>
          </p:nvSpPr>
          <p:spPr>
            <a:xfrm>
              <a:off x="5438725" y="23812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7"/>
            <p:cNvSpPr/>
            <p:nvPr/>
          </p:nvSpPr>
          <p:spPr>
            <a:xfrm>
              <a:off x="5438725" y="1054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7"/>
            <p:cNvSpPr/>
            <p:nvPr/>
          </p:nvSpPr>
          <p:spPr>
            <a:xfrm>
              <a:off x="5438725" y="1870125"/>
              <a:ext cx="708300" cy="705050"/>
            </a:xfrm>
            <a:custGeom>
              <a:avLst/>
              <a:gdLst/>
              <a:ahLst/>
              <a:cxnLst/>
              <a:rect l="l" t="t" r="r" b="b"/>
              <a:pathLst>
                <a:path w="28332" h="28202" extrusionOk="0">
                  <a:moveTo>
                    <a:pt x="14231" y="2220"/>
                  </a:moveTo>
                  <a:lnTo>
                    <a:pt x="25982" y="14101"/>
                  </a:lnTo>
                  <a:lnTo>
                    <a:pt x="14231" y="25851"/>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7"/>
            <p:cNvSpPr/>
            <p:nvPr/>
          </p:nvSpPr>
          <p:spPr>
            <a:xfrm>
              <a:off x="5438725" y="2682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7"/>
            <p:cNvSpPr/>
            <p:nvPr/>
          </p:nvSpPr>
          <p:spPr>
            <a:xfrm>
              <a:off x="5438725" y="3498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7"/>
            <p:cNvSpPr/>
            <p:nvPr/>
          </p:nvSpPr>
          <p:spPr>
            <a:xfrm>
              <a:off x="5438725" y="431487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7"/>
            <p:cNvSpPr/>
            <p:nvPr/>
          </p:nvSpPr>
          <p:spPr>
            <a:xfrm>
              <a:off x="6032775" y="646125"/>
              <a:ext cx="705025" cy="705050"/>
            </a:xfrm>
            <a:custGeom>
              <a:avLst/>
              <a:gdLst/>
              <a:ahLst/>
              <a:cxnLst/>
              <a:rect l="l" t="t" r="r" b="b"/>
              <a:pathLst>
                <a:path w="28201" h="28202" extrusionOk="0">
                  <a:moveTo>
                    <a:pt x="14101" y="2350"/>
                  </a:moveTo>
                  <a:lnTo>
                    <a:pt x="2598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7"/>
            <p:cNvSpPr/>
            <p:nvPr/>
          </p:nvSpPr>
          <p:spPr>
            <a:xfrm>
              <a:off x="6032775" y="146212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7"/>
            <p:cNvSpPr/>
            <p:nvPr/>
          </p:nvSpPr>
          <p:spPr>
            <a:xfrm>
              <a:off x="6032775" y="2274850"/>
              <a:ext cx="705025" cy="708325"/>
            </a:xfrm>
            <a:custGeom>
              <a:avLst/>
              <a:gdLst/>
              <a:ahLst/>
              <a:cxnLst/>
              <a:rect l="l" t="t" r="r" b="b"/>
              <a:pathLst>
                <a:path w="28201" h="28333" extrusionOk="0">
                  <a:moveTo>
                    <a:pt x="14101" y="2351"/>
                  </a:moveTo>
                  <a:lnTo>
                    <a:pt x="2598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7"/>
            <p:cNvSpPr/>
            <p:nvPr/>
          </p:nvSpPr>
          <p:spPr>
            <a:xfrm>
              <a:off x="6032775" y="3090875"/>
              <a:ext cx="705025" cy="708300"/>
            </a:xfrm>
            <a:custGeom>
              <a:avLst/>
              <a:gdLst/>
              <a:ahLst/>
              <a:cxnLst/>
              <a:rect l="l" t="t" r="r" b="b"/>
              <a:pathLst>
                <a:path w="28201" h="28332" extrusionOk="0">
                  <a:moveTo>
                    <a:pt x="14101" y="2350"/>
                  </a:moveTo>
                  <a:lnTo>
                    <a:pt x="2598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7"/>
            <p:cNvSpPr/>
            <p:nvPr/>
          </p:nvSpPr>
          <p:spPr>
            <a:xfrm>
              <a:off x="6032775" y="3906875"/>
              <a:ext cx="705025" cy="708300"/>
            </a:xfrm>
            <a:custGeom>
              <a:avLst/>
              <a:gdLst/>
              <a:ahLst/>
              <a:cxnLst/>
              <a:rect l="l" t="t" r="r" b="b"/>
              <a:pathLst>
                <a:path w="28201" h="28332" extrusionOk="0">
                  <a:moveTo>
                    <a:pt x="14101" y="2350"/>
                  </a:moveTo>
                  <a:lnTo>
                    <a:pt x="2598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7"/>
            <p:cNvSpPr/>
            <p:nvPr/>
          </p:nvSpPr>
          <p:spPr>
            <a:xfrm>
              <a:off x="6032775" y="472287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7"/>
          <p:cNvGrpSpPr/>
          <p:nvPr/>
        </p:nvGrpSpPr>
        <p:grpSpPr>
          <a:xfrm>
            <a:off x="3747183" y="-167076"/>
            <a:ext cx="2085010" cy="1477767"/>
            <a:chOff x="238125" y="328675"/>
            <a:chExt cx="7087050" cy="5023000"/>
          </a:xfrm>
        </p:grpSpPr>
        <p:sp>
          <p:nvSpPr>
            <p:cNvPr id="358" name="Google Shape;358;p7"/>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7"/>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7"/>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7"/>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7"/>
          <p:cNvGrpSpPr/>
          <p:nvPr/>
        </p:nvGrpSpPr>
        <p:grpSpPr>
          <a:xfrm rot="10800000" flipH="1">
            <a:off x="6785050" y="3519440"/>
            <a:ext cx="3299297" cy="1886098"/>
            <a:chOff x="238125" y="792075"/>
            <a:chExt cx="7127450" cy="4074525"/>
          </a:xfrm>
        </p:grpSpPr>
        <p:sp>
          <p:nvSpPr>
            <p:cNvPr id="363" name="Google Shape;363;p7"/>
            <p:cNvSpPr/>
            <p:nvPr/>
          </p:nvSpPr>
          <p:spPr>
            <a:xfrm>
              <a:off x="238125" y="792075"/>
              <a:ext cx="56350" cy="111225"/>
            </a:xfrm>
            <a:custGeom>
              <a:avLst/>
              <a:gdLst/>
              <a:ahLst/>
              <a:cxnLst/>
              <a:rect l="l" t="t" r="r" b="b"/>
              <a:pathLst>
                <a:path w="2254" h="4449" extrusionOk="0">
                  <a:moveTo>
                    <a:pt x="0" y="0"/>
                  </a:moveTo>
                  <a:lnTo>
                    <a:pt x="0" y="4448"/>
                  </a:lnTo>
                  <a:lnTo>
                    <a:pt x="2254" y="4448"/>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7"/>
            <p:cNvSpPr/>
            <p:nvPr/>
          </p:nvSpPr>
          <p:spPr>
            <a:xfrm>
              <a:off x="238125" y="1128650"/>
              <a:ext cx="56350" cy="3373200"/>
            </a:xfrm>
            <a:custGeom>
              <a:avLst/>
              <a:gdLst/>
              <a:ahLst/>
              <a:cxnLst/>
              <a:rect l="l" t="t" r="r" b="b"/>
              <a:pathLst>
                <a:path w="2254" h="134928" extrusionOk="0">
                  <a:moveTo>
                    <a:pt x="0" y="0"/>
                  </a:moveTo>
                  <a:lnTo>
                    <a:pt x="0" y="8956"/>
                  </a:lnTo>
                  <a:lnTo>
                    <a:pt x="2254" y="8956"/>
                  </a:lnTo>
                  <a:lnTo>
                    <a:pt x="2254" y="0"/>
                  </a:lnTo>
                  <a:close/>
                  <a:moveTo>
                    <a:pt x="0" y="17971"/>
                  </a:moveTo>
                  <a:lnTo>
                    <a:pt x="0" y="26986"/>
                  </a:lnTo>
                  <a:lnTo>
                    <a:pt x="2254" y="26986"/>
                  </a:lnTo>
                  <a:lnTo>
                    <a:pt x="2254" y="17971"/>
                  </a:lnTo>
                  <a:close/>
                  <a:moveTo>
                    <a:pt x="0" y="36000"/>
                  </a:moveTo>
                  <a:lnTo>
                    <a:pt x="0" y="44956"/>
                  </a:lnTo>
                  <a:lnTo>
                    <a:pt x="2254" y="44956"/>
                  </a:lnTo>
                  <a:lnTo>
                    <a:pt x="2254" y="36000"/>
                  </a:lnTo>
                  <a:close/>
                  <a:moveTo>
                    <a:pt x="0" y="53971"/>
                  </a:moveTo>
                  <a:lnTo>
                    <a:pt x="0" y="62986"/>
                  </a:lnTo>
                  <a:lnTo>
                    <a:pt x="2254" y="62986"/>
                  </a:lnTo>
                  <a:lnTo>
                    <a:pt x="2254" y="53971"/>
                  </a:lnTo>
                  <a:close/>
                  <a:moveTo>
                    <a:pt x="0" y="71942"/>
                  </a:moveTo>
                  <a:lnTo>
                    <a:pt x="0" y="80956"/>
                  </a:lnTo>
                  <a:lnTo>
                    <a:pt x="2254" y="80956"/>
                  </a:lnTo>
                  <a:lnTo>
                    <a:pt x="2254" y="71942"/>
                  </a:lnTo>
                  <a:close/>
                  <a:moveTo>
                    <a:pt x="0" y="89971"/>
                  </a:moveTo>
                  <a:lnTo>
                    <a:pt x="0" y="98986"/>
                  </a:lnTo>
                  <a:lnTo>
                    <a:pt x="2254" y="98986"/>
                  </a:lnTo>
                  <a:lnTo>
                    <a:pt x="2254" y="89971"/>
                  </a:lnTo>
                  <a:close/>
                  <a:moveTo>
                    <a:pt x="0" y="107942"/>
                  </a:moveTo>
                  <a:lnTo>
                    <a:pt x="0" y="116957"/>
                  </a:lnTo>
                  <a:lnTo>
                    <a:pt x="2254" y="116957"/>
                  </a:lnTo>
                  <a:lnTo>
                    <a:pt x="2254" y="107942"/>
                  </a:lnTo>
                  <a:close/>
                  <a:moveTo>
                    <a:pt x="0" y="125972"/>
                  </a:moveTo>
                  <a:lnTo>
                    <a:pt x="0" y="134927"/>
                  </a:lnTo>
                  <a:lnTo>
                    <a:pt x="2254" y="134927"/>
                  </a:lnTo>
                  <a:lnTo>
                    <a:pt x="2254" y="1259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7"/>
            <p:cNvSpPr/>
            <p:nvPr/>
          </p:nvSpPr>
          <p:spPr>
            <a:xfrm>
              <a:off x="238125" y="4727200"/>
              <a:ext cx="139400" cy="139400"/>
            </a:xfrm>
            <a:custGeom>
              <a:avLst/>
              <a:gdLst/>
              <a:ahLst/>
              <a:cxnLst/>
              <a:rect l="l" t="t" r="r" b="b"/>
              <a:pathLst>
                <a:path w="5576" h="5576" extrusionOk="0">
                  <a:moveTo>
                    <a:pt x="0" y="0"/>
                  </a:moveTo>
                  <a:lnTo>
                    <a:pt x="0" y="5575"/>
                  </a:lnTo>
                  <a:lnTo>
                    <a:pt x="5575" y="5575"/>
                  </a:lnTo>
                  <a:lnTo>
                    <a:pt x="5575" y="3322"/>
                  </a:lnTo>
                  <a:lnTo>
                    <a:pt x="2254" y="3322"/>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7"/>
            <p:cNvSpPr/>
            <p:nvPr/>
          </p:nvSpPr>
          <p:spPr>
            <a:xfrm>
              <a:off x="598425" y="4810225"/>
              <a:ext cx="6433550" cy="56375"/>
            </a:xfrm>
            <a:custGeom>
              <a:avLst/>
              <a:gdLst/>
              <a:ahLst/>
              <a:cxnLst/>
              <a:rect l="l" t="t" r="r" b="b"/>
              <a:pathLst>
                <a:path w="257342" h="2255" extrusionOk="0">
                  <a:moveTo>
                    <a:pt x="0" y="1"/>
                  </a:moveTo>
                  <a:lnTo>
                    <a:pt x="0" y="2254"/>
                  </a:lnTo>
                  <a:lnTo>
                    <a:pt x="8896" y="2254"/>
                  </a:lnTo>
                  <a:lnTo>
                    <a:pt x="8896" y="1"/>
                  </a:lnTo>
                  <a:close/>
                  <a:moveTo>
                    <a:pt x="17733" y="1"/>
                  </a:moveTo>
                  <a:lnTo>
                    <a:pt x="17733" y="2254"/>
                  </a:lnTo>
                  <a:lnTo>
                    <a:pt x="26630" y="2254"/>
                  </a:lnTo>
                  <a:lnTo>
                    <a:pt x="26630" y="1"/>
                  </a:lnTo>
                  <a:close/>
                  <a:moveTo>
                    <a:pt x="35526" y="1"/>
                  </a:moveTo>
                  <a:lnTo>
                    <a:pt x="35526" y="2254"/>
                  </a:lnTo>
                  <a:lnTo>
                    <a:pt x="44422" y="2254"/>
                  </a:lnTo>
                  <a:lnTo>
                    <a:pt x="44422" y="1"/>
                  </a:lnTo>
                  <a:close/>
                  <a:moveTo>
                    <a:pt x="53259" y="1"/>
                  </a:moveTo>
                  <a:lnTo>
                    <a:pt x="53259" y="2254"/>
                  </a:lnTo>
                  <a:lnTo>
                    <a:pt x="62156" y="2254"/>
                  </a:lnTo>
                  <a:lnTo>
                    <a:pt x="62156" y="1"/>
                  </a:lnTo>
                  <a:close/>
                  <a:moveTo>
                    <a:pt x="70993" y="1"/>
                  </a:moveTo>
                  <a:lnTo>
                    <a:pt x="70993" y="2254"/>
                  </a:lnTo>
                  <a:lnTo>
                    <a:pt x="79889" y="2254"/>
                  </a:lnTo>
                  <a:lnTo>
                    <a:pt x="79889" y="1"/>
                  </a:lnTo>
                  <a:close/>
                  <a:moveTo>
                    <a:pt x="88726" y="1"/>
                  </a:moveTo>
                  <a:lnTo>
                    <a:pt x="88726" y="2254"/>
                  </a:lnTo>
                  <a:lnTo>
                    <a:pt x="97622" y="2254"/>
                  </a:lnTo>
                  <a:lnTo>
                    <a:pt x="97622" y="1"/>
                  </a:lnTo>
                  <a:close/>
                  <a:moveTo>
                    <a:pt x="106519" y="1"/>
                  </a:moveTo>
                  <a:lnTo>
                    <a:pt x="106519" y="2254"/>
                  </a:lnTo>
                  <a:lnTo>
                    <a:pt x="115415" y="2254"/>
                  </a:lnTo>
                  <a:lnTo>
                    <a:pt x="115415" y="1"/>
                  </a:lnTo>
                  <a:close/>
                  <a:moveTo>
                    <a:pt x="124252" y="1"/>
                  </a:moveTo>
                  <a:lnTo>
                    <a:pt x="124252" y="2254"/>
                  </a:lnTo>
                  <a:lnTo>
                    <a:pt x="133148" y="2254"/>
                  </a:lnTo>
                  <a:lnTo>
                    <a:pt x="133148" y="1"/>
                  </a:lnTo>
                  <a:close/>
                  <a:moveTo>
                    <a:pt x="141985" y="1"/>
                  </a:moveTo>
                  <a:lnTo>
                    <a:pt x="141985" y="2254"/>
                  </a:lnTo>
                  <a:lnTo>
                    <a:pt x="150882" y="2254"/>
                  </a:lnTo>
                  <a:lnTo>
                    <a:pt x="150882" y="1"/>
                  </a:lnTo>
                  <a:close/>
                  <a:moveTo>
                    <a:pt x="159719" y="1"/>
                  </a:moveTo>
                  <a:lnTo>
                    <a:pt x="159719" y="2254"/>
                  </a:lnTo>
                  <a:lnTo>
                    <a:pt x="168615" y="2254"/>
                  </a:lnTo>
                  <a:lnTo>
                    <a:pt x="168615" y="1"/>
                  </a:lnTo>
                  <a:close/>
                  <a:moveTo>
                    <a:pt x="177452" y="1"/>
                  </a:moveTo>
                  <a:lnTo>
                    <a:pt x="177452" y="2254"/>
                  </a:lnTo>
                  <a:lnTo>
                    <a:pt x="186348" y="2254"/>
                  </a:lnTo>
                  <a:lnTo>
                    <a:pt x="186348" y="1"/>
                  </a:lnTo>
                  <a:close/>
                  <a:moveTo>
                    <a:pt x="195245" y="1"/>
                  </a:moveTo>
                  <a:lnTo>
                    <a:pt x="195245" y="2254"/>
                  </a:lnTo>
                  <a:lnTo>
                    <a:pt x="204141" y="2254"/>
                  </a:lnTo>
                  <a:lnTo>
                    <a:pt x="204141" y="1"/>
                  </a:lnTo>
                  <a:close/>
                  <a:moveTo>
                    <a:pt x="212978" y="1"/>
                  </a:moveTo>
                  <a:lnTo>
                    <a:pt x="212978" y="2254"/>
                  </a:lnTo>
                  <a:lnTo>
                    <a:pt x="221874" y="2254"/>
                  </a:lnTo>
                  <a:lnTo>
                    <a:pt x="221874" y="1"/>
                  </a:lnTo>
                  <a:close/>
                  <a:moveTo>
                    <a:pt x="230711" y="1"/>
                  </a:moveTo>
                  <a:lnTo>
                    <a:pt x="230711" y="2254"/>
                  </a:lnTo>
                  <a:lnTo>
                    <a:pt x="239608" y="2254"/>
                  </a:lnTo>
                  <a:lnTo>
                    <a:pt x="239608" y="1"/>
                  </a:lnTo>
                  <a:close/>
                  <a:moveTo>
                    <a:pt x="248445" y="1"/>
                  </a:moveTo>
                  <a:lnTo>
                    <a:pt x="248445" y="2254"/>
                  </a:lnTo>
                  <a:lnTo>
                    <a:pt x="257341" y="2254"/>
                  </a:lnTo>
                  <a:lnTo>
                    <a:pt x="2573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7"/>
            <p:cNvSpPr/>
            <p:nvPr/>
          </p:nvSpPr>
          <p:spPr>
            <a:xfrm>
              <a:off x="7254350" y="4810225"/>
              <a:ext cx="111225" cy="56375"/>
            </a:xfrm>
            <a:custGeom>
              <a:avLst/>
              <a:gdLst/>
              <a:ahLst/>
              <a:cxnLst/>
              <a:rect l="l" t="t" r="r" b="b"/>
              <a:pathLst>
                <a:path w="4449" h="2255" extrusionOk="0">
                  <a:moveTo>
                    <a:pt x="0" y="1"/>
                  </a:moveTo>
                  <a:lnTo>
                    <a:pt x="0" y="2254"/>
                  </a:lnTo>
                  <a:lnTo>
                    <a:pt x="4449" y="2254"/>
                  </a:lnTo>
                  <a:lnTo>
                    <a:pt x="44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 name="Google Shape;368;p7"/>
          <p:cNvGrpSpPr/>
          <p:nvPr/>
        </p:nvGrpSpPr>
        <p:grpSpPr>
          <a:xfrm>
            <a:off x="7215328" y="216591"/>
            <a:ext cx="1548975" cy="710404"/>
            <a:chOff x="200825" y="1197675"/>
            <a:chExt cx="6974225" cy="3198575"/>
          </a:xfrm>
        </p:grpSpPr>
        <p:sp>
          <p:nvSpPr>
            <p:cNvPr id="369" name="Google Shape;369;p7"/>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7"/>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7"/>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7"/>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7"/>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7"/>
          <p:cNvGrpSpPr/>
          <p:nvPr/>
        </p:nvGrpSpPr>
        <p:grpSpPr>
          <a:xfrm>
            <a:off x="103275" y="124599"/>
            <a:ext cx="710299" cy="710299"/>
            <a:chOff x="1190625" y="238125"/>
            <a:chExt cx="4732175" cy="4732175"/>
          </a:xfrm>
        </p:grpSpPr>
        <p:sp>
          <p:nvSpPr>
            <p:cNvPr id="375" name="Google Shape;375;p7"/>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7"/>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 name="Google Shape;377;p7"/>
          <p:cNvSpPr/>
          <p:nvPr/>
        </p:nvSpPr>
        <p:spPr>
          <a:xfrm rot="-5400000">
            <a:off x="1765725" y="4300375"/>
            <a:ext cx="678900" cy="8916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8"/>
        <p:cNvGrpSpPr/>
        <p:nvPr/>
      </p:nvGrpSpPr>
      <p:grpSpPr>
        <a:xfrm>
          <a:off x="0" y="0"/>
          <a:ext cx="0" cy="0"/>
          <a:chOff x="0" y="0"/>
          <a:chExt cx="0" cy="0"/>
        </a:xfrm>
      </p:grpSpPr>
      <p:sp>
        <p:nvSpPr>
          <p:cNvPr id="379" name="Google Shape;379;p8"/>
          <p:cNvSpPr txBox="1">
            <a:spLocks noGrp="1"/>
          </p:cNvSpPr>
          <p:nvPr>
            <p:ph type="title"/>
          </p:nvPr>
        </p:nvSpPr>
        <p:spPr>
          <a:xfrm>
            <a:off x="1730250" y="1142700"/>
            <a:ext cx="5683500" cy="285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0000"/>
              <a:buNone/>
              <a:defRPr sz="10000"/>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endParaRPr/>
          </a:p>
        </p:txBody>
      </p:sp>
      <p:grpSp>
        <p:nvGrpSpPr>
          <p:cNvPr id="380" name="Google Shape;380;p8"/>
          <p:cNvGrpSpPr/>
          <p:nvPr/>
        </p:nvGrpSpPr>
        <p:grpSpPr>
          <a:xfrm>
            <a:off x="764412" y="3883150"/>
            <a:ext cx="904052" cy="1127130"/>
            <a:chOff x="1690175" y="238125"/>
            <a:chExt cx="4070475" cy="5074875"/>
          </a:xfrm>
        </p:grpSpPr>
        <p:sp>
          <p:nvSpPr>
            <p:cNvPr id="381" name="Google Shape;381;p8"/>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 name="Google Shape;383;p8"/>
          <p:cNvGrpSpPr/>
          <p:nvPr/>
        </p:nvGrpSpPr>
        <p:grpSpPr>
          <a:xfrm>
            <a:off x="4571993" y="287612"/>
            <a:ext cx="1300534" cy="1152655"/>
            <a:chOff x="882175" y="238125"/>
            <a:chExt cx="5855625" cy="5189800"/>
          </a:xfrm>
        </p:grpSpPr>
        <p:sp>
          <p:nvSpPr>
            <p:cNvPr id="384" name="Google Shape;384;p8"/>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8"/>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8"/>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8"/>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8"/>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8"/>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8"/>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5438725" y="23812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5438725" y="1054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8"/>
            <p:cNvSpPr/>
            <p:nvPr/>
          </p:nvSpPr>
          <p:spPr>
            <a:xfrm>
              <a:off x="5438725" y="1870125"/>
              <a:ext cx="708300" cy="705050"/>
            </a:xfrm>
            <a:custGeom>
              <a:avLst/>
              <a:gdLst/>
              <a:ahLst/>
              <a:cxnLst/>
              <a:rect l="l" t="t" r="r" b="b"/>
              <a:pathLst>
                <a:path w="28332" h="28202" extrusionOk="0">
                  <a:moveTo>
                    <a:pt x="14231" y="2220"/>
                  </a:moveTo>
                  <a:lnTo>
                    <a:pt x="25982" y="14101"/>
                  </a:lnTo>
                  <a:lnTo>
                    <a:pt x="14231" y="25851"/>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8"/>
            <p:cNvSpPr/>
            <p:nvPr/>
          </p:nvSpPr>
          <p:spPr>
            <a:xfrm>
              <a:off x="5438725" y="2682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5438725" y="3498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5438725" y="431487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8"/>
            <p:cNvSpPr/>
            <p:nvPr/>
          </p:nvSpPr>
          <p:spPr>
            <a:xfrm>
              <a:off x="6032775" y="646125"/>
              <a:ext cx="705025" cy="705050"/>
            </a:xfrm>
            <a:custGeom>
              <a:avLst/>
              <a:gdLst/>
              <a:ahLst/>
              <a:cxnLst/>
              <a:rect l="l" t="t" r="r" b="b"/>
              <a:pathLst>
                <a:path w="28201" h="28202" extrusionOk="0">
                  <a:moveTo>
                    <a:pt x="14101" y="2350"/>
                  </a:moveTo>
                  <a:lnTo>
                    <a:pt x="2598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8"/>
            <p:cNvSpPr/>
            <p:nvPr/>
          </p:nvSpPr>
          <p:spPr>
            <a:xfrm>
              <a:off x="6032775" y="146212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8"/>
            <p:cNvSpPr/>
            <p:nvPr/>
          </p:nvSpPr>
          <p:spPr>
            <a:xfrm>
              <a:off x="6032775" y="2274850"/>
              <a:ext cx="705025" cy="708325"/>
            </a:xfrm>
            <a:custGeom>
              <a:avLst/>
              <a:gdLst/>
              <a:ahLst/>
              <a:cxnLst/>
              <a:rect l="l" t="t" r="r" b="b"/>
              <a:pathLst>
                <a:path w="28201" h="28333" extrusionOk="0">
                  <a:moveTo>
                    <a:pt x="14101" y="2351"/>
                  </a:moveTo>
                  <a:lnTo>
                    <a:pt x="2598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8"/>
            <p:cNvSpPr/>
            <p:nvPr/>
          </p:nvSpPr>
          <p:spPr>
            <a:xfrm>
              <a:off x="6032775" y="3090875"/>
              <a:ext cx="705025" cy="708300"/>
            </a:xfrm>
            <a:custGeom>
              <a:avLst/>
              <a:gdLst/>
              <a:ahLst/>
              <a:cxnLst/>
              <a:rect l="l" t="t" r="r" b="b"/>
              <a:pathLst>
                <a:path w="28201" h="28332" extrusionOk="0">
                  <a:moveTo>
                    <a:pt x="14101" y="2350"/>
                  </a:moveTo>
                  <a:lnTo>
                    <a:pt x="2598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8"/>
            <p:cNvSpPr/>
            <p:nvPr/>
          </p:nvSpPr>
          <p:spPr>
            <a:xfrm>
              <a:off x="6032775" y="3906875"/>
              <a:ext cx="705025" cy="708300"/>
            </a:xfrm>
            <a:custGeom>
              <a:avLst/>
              <a:gdLst/>
              <a:ahLst/>
              <a:cxnLst/>
              <a:rect l="l" t="t" r="r" b="b"/>
              <a:pathLst>
                <a:path w="28201" h="28332" extrusionOk="0">
                  <a:moveTo>
                    <a:pt x="14101" y="2350"/>
                  </a:moveTo>
                  <a:lnTo>
                    <a:pt x="2598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8"/>
            <p:cNvSpPr/>
            <p:nvPr/>
          </p:nvSpPr>
          <p:spPr>
            <a:xfrm>
              <a:off x="6032775" y="472287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 name="Google Shape;444;p8"/>
          <p:cNvGrpSpPr/>
          <p:nvPr/>
        </p:nvGrpSpPr>
        <p:grpSpPr>
          <a:xfrm rot="-5400000">
            <a:off x="7677440" y="1224301"/>
            <a:ext cx="1582324" cy="407498"/>
            <a:chOff x="179950" y="1944175"/>
            <a:chExt cx="7124375" cy="1834750"/>
          </a:xfrm>
        </p:grpSpPr>
        <p:sp>
          <p:nvSpPr>
            <p:cNvPr id="445" name="Google Shape;445;p8"/>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8"/>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8"/>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8"/>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8"/>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8"/>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8"/>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8"/>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8"/>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8"/>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8"/>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8"/>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8"/>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8"/>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8"/>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8"/>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8"/>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8"/>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8"/>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8"/>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8"/>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8"/>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8"/>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8"/>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8"/>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8"/>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8"/>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8"/>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8"/>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8"/>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8"/>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8"/>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8"/>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8"/>
          <p:cNvGrpSpPr/>
          <p:nvPr/>
        </p:nvGrpSpPr>
        <p:grpSpPr>
          <a:xfrm>
            <a:off x="738574" y="1902637"/>
            <a:ext cx="353111" cy="1154803"/>
            <a:chOff x="2991950" y="238125"/>
            <a:chExt cx="1589875" cy="5199475"/>
          </a:xfrm>
        </p:grpSpPr>
        <p:sp>
          <p:nvSpPr>
            <p:cNvPr id="479" name="Google Shape;479;p8"/>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8"/>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8"/>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8"/>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8"/>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8"/>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8"/>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8"/>
          <p:cNvGrpSpPr/>
          <p:nvPr/>
        </p:nvGrpSpPr>
        <p:grpSpPr>
          <a:xfrm rot="10800000">
            <a:off x="-1016950" y="3503665"/>
            <a:ext cx="3299297" cy="1886098"/>
            <a:chOff x="238125" y="792075"/>
            <a:chExt cx="7127450" cy="4074525"/>
          </a:xfrm>
        </p:grpSpPr>
        <p:sp>
          <p:nvSpPr>
            <p:cNvPr id="487" name="Google Shape;487;p8"/>
            <p:cNvSpPr/>
            <p:nvPr/>
          </p:nvSpPr>
          <p:spPr>
            <a:xfrm>
              <a:off x="238125" y="792075"/>
              <a:ext cx="56350" cy="111225"/>
            </a:xfrm>
            <a:custGeom>
              <a:avLst/>
              <a:gdLst/>
              <a:ahLst/>
              <a:cxnLst/>
              <a:rect l="l" t="t" r="r" b="b"/>
              <a:pathLst>
                <a:path w="2254" h="4449" extrusionOk="0">
                  <a:moveTo>
                    <a:pt x="0" y="0"/>
                  </a:moveTo>
                  <a:lnTo>
                    <a:pt x="0" y="4448"/>
                  </a:lnTo>
                  <a:lnTo>
                    <a:pt x="2254" y="4448"/>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8"/>
            <p:cNvSpPr/>
            <p:nvPr/>
          </p:nvSpPr>
          <p:spPr>
            <a:xfrm>
              <a:off x="238125" y="1128650"/>
              <a:ext cx="56350" cy="3373200"/>
            </a:xfrm>
            <a:custGeom>
              <a:avLst/>
              <a:gdLst/>
              <a:ahLst/>
              <a:cxnLst/>
              <a:rect l="l" t="t" r="r" b="b"/>
              <a:pathLst>
                <a:path w="2254" h="134928" extrusionOk="0">
                  <a:moveTo>
                    <a:pt x="0" y="0"/>
                  </a:moveTo>
                  <a:lnTo>
                    <a:pt x="0" y="8956"/>
                  </a:lnTo>
                  <a:lnTo>
                    <a:pt x="2254" y="8956"/>
                  </a:lnTo>
                  <a:lnTo>
                    <a:pt x="2254" y="0"/>
                  </a:lnTo>
                  <a:close/>
                  <a:moveTo>
                    <a:pt x="0" y="17971"/>
                  </a:moveTo>
                  <a:lnTo>
                    <a:pt x="0" y="26986"/>
                  </a:lnTo>
                  <a:lnTo>
                    <a:pt x="2254" y="26986"/>
                  </a:lnTo>
                  <a:lnTo>
                    <a:pt x="2254" y="17971"/>
                  </a:lnTo>
                  <a:close/>
                  <a:moveTo>
                    <a:pt x="0" y="36000"/>
                  </a:moveTo>
                  <a:lnTo>
                    <a:pt x="0" y="44956"/>
                  </a:lnTo>
                  <a:lnTo>
                    <a:pt x="2254" y="44956"/>
                  </a:lnTo>
                  <a:lnTo>
                    <a:pt x="2254" y="36000"/>
                  </a:lnTo>
                  <a:close/>
                  <a:moveTo>
                    <a:pt x="0" y="53971"/>
                  </a:moveTo>
                  <a:lnTo>
                    <a:pt x="0" y="62986"/>
                  </a:lnTo>
                  <a:lnTo>
                    <a:pt x="2254" y="62986"/>
                  </a:lnTo>
                  <a:lnTo>
                    <a:pt x="2254" y="53971"/>
                  </a:lnTo>
                  <a:close/>
                  <a:moveTo>
                    <a:pt x="0" y="71942"/>
                  </a:moveTo>
                  <a:lnTo>
                    <a:pt x="0" y="80956"/>
                  </a:lnTo>
                  <a:lnTo>
                    <a:pt x="2254" y="80956"/>
                  </a:lnTo>
                  <a:lnTo>
                    <a:pt x="2254" y="71942"/>
                  </a:lnTo>
                  <a:close/>
                  <a:moveTo>
                    <a:pt x="0" y="89971"/>
                  </a:moveTo>
                  <a:lnTo>
                    <a:pt x="0" y="98986"/>
                  </a:lnTo>
                  <a:lnTo>
                    <a:pt x="2254" y="98986"/>
                  </a:lnTo>
                  <a:lnTo>
                    <a:pt x="2254" y="89971"/>
                  </a:lnTo>
                  <a:close/>
                  <a:moveTo>
                    <a:pt x="0" y="107942"/>
                  </a:moveTo>
                  <a:lnTo>
                    <a:pt x="0" y="116957"/>
                  </a:lnTo>
                  <a:lnTo>
                    <a:pt x="2254" y="116957"/>
                  </a:lnTo>
                  <a:lnTo>
                    <a:pt x="2254" y="107942"/>
                  </a:lnTo>
                  <a:close/>
                  <a:moveTo>
                    <a:pt x="0" y="125972"/>
                  </a:moveTo>
                  <a:lnTo>
                    <a:pt x="0" y="134927"/>
                  </a:lnTo>
                  <a:lnTo>
                    <a:pt x="2254" y="134927"/>
                  </a:lnTo>
                  <a:lnTo>
                    <a:pt x="2254" y="1259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8"/>
            <p:cNvSpPr/>
            <p:nvPr/>
          </p:nvSpPr>
          <p:spPr>
            <a:xfrm>
              <a:off x="238125" y="4727200"/>
              <a:ext cx="139400" cy="139400"/>
            </a:xfrm>
            <a:custGeom>
              <a:avLst/>
              <a:gdLst/>
              <a:ahLst/>
              <a:cxnLst/>
              <a:rect l="l" t="t" r="r" b="b"/>
              <a:pathLst>
                <a:path w="5576" h="5576" extrusionOk="0">
                  <a:moveTo>
                    <a:pt x="0" y="0"/>
                  </a:moveTo>
                  <a:lnTo>
                    <a:pt x="0" y="5575"/>
                  </a:lnTo>
                  <a:lnTo>
                    <a:pt x="5575" y="5575"/>
                  </a:lnTo>
                  <a:lnTo>
                    <a:pt x="5575" y="3322"/>
                  </a:lnTo>
                  <a:lnTo>
                    <a:pt x="2254" y="3322"/>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8"/>
            <p:cNvSpPr/>
            <p:nvPr/>
          </p:nvSpPr>
          <p:spPr>
            <a:xfrm>
              <a:off x="598425" y="4810225"/>
              <a:ext cx="6433550" cy="56375"/>
            </a:xfrm>
            <a:custGeom>
              <a:avLst/>
              <a:gdLst/>
              <a:ahLst/>
              <a:cxnLst/>
              <a:rect l="l" t="t" r="r" b="b"/>
              <a:pathLst>
                <a:path w="257342" h="2255" extrusionOk="0">
                  <a:moveTo>
                    <a:pt x="0" y="1"/>
                  </a:moveTo>
                  <a:lnTo>
                    <a:pt x="0" y="2254"/>
                  </a:lnTo>
                  <a:lnTo>
                    <a:pt x="8896" y="2254"/>
                  </a:lnTo>
                  <a:lnTo>
                    <a:pt x="8896" y="1"/>
                  </a:lnTo>
                  <a:close/>
                  <a:moveTo>
                    <a:pt x="17733" y="1"/>
                  </a:moveTo>
                  <a:lnTo>
                    <a:pt x="17733" y="2254"/>
                  </a:lnTo>
                  <a:lnTo>
                    <a:pt x="26630" y="2254"/>
                  </a:lnTo>
                  <a:lnTo>
                    <a:pt x="26630" y="1"/>
                  </a:lnTo>
                  <a:close/>
                  <a:moveTo>
                    <a:pt x="35526" y="1"/>
                  </a:moveTo>
                  <a:lnTo>
                    <a:pt x="35526" y="2254"/>
                  </a:lnTo>
                  <a:lnTo>
                    <a:pt x="44422" y="2254"/>
                  </a:lnTo>
                  <a:lnTo>
                    <a:pt x="44422" y="1"/>
                  </a:lnTo>
                  <a:close/>
                  <a:moveTo>
                    <a:pt x="53259" y="1"/>
                  </a:moveTo>
                  <a:lnTo>
                    <a:pt x="53259" y="2254"/>
                  </a:lnTo>
                  <a:lnTo>
                    <a:pt x="62156" y="2254"/>
                  </a:lnTo>
                  <a:lnTo>
                    <a:pt x="62156" y="1"/>
                  </a:lnTo>
                  <a:close/>
                  <a:moveTo>
                    <a:pt x="70993" y="1"/>
                  </a:moveTo>
                  <a:lnTo>
                    <a:pt x="70993" y="2254"/>
                  </a:lnTo>
                  <a:lnTo>
                    <a:pt x="79889" y="2254"/>
                  </a:lnTo>
                  <a:lnTo>
                    <a:pt x="79889" y="1"/>
                  </a:lnTo>
                  <a:close/>
                  <a:moveTo>
                    <a:pt x="88726" y="1"/>
                  </a:moveTo>
                  <a:lnTo>
                    <a:pt x="88726" y="2254"/>
                  </a:lnTo>
                  <a:lnTo>
                    <a:pt x="97622" y="2254"/>
                  </a:lnTo>
                  <a:lnTo>
                    <a:pt x="97622" y="1"/>
                  </a:lnTo>
                  <a:close/>
                  <a:moveTo>
                    <a:pt x="106519" y="1"/>
                  </a:moveTo>
                  <a:lnTo>
                    <a:pt x="106519" y="2254"/>
                  </a:lnTo>
                  <a:lnTo>
                    <a:pt x="115415" y="2254"/>
                  </a:lnTo>
                  <a:lnTo>
                    <a:pt x="115415" y="1"/>
                  </a:lnTo>
                  <a:close/>
                  <a:moveTo>
                    <a:pt x="124252" y="1"/>
                  </a:moveTo>
                  <a:lnTo>
                    <a:pt x="124252" y="2254"/>
                  </a:lnTo>
                  <a:lnTo>
                    <a:pt x="133148" y="2254"/>
                  </a:lnTo>
                  <a:lnTo>
                    <a:pt x="133148" y="1"/>
                  </a:lnTo>
                  <a:close/>
                  <a:moveTo>
                    <a:pt x="141985" y="1"/>
                  </a:moveTo>
                  <a:lnTo>
                    <a:pt x="141985" y="2254"/>
                  </a:lnTo>
                  <a:lnTo>
                    <a:pt x="150882" y="2254"/>
                  </a:lnTo>
                  <a:lnTo>
                    <a:pt x="150882" y="1"/>
                  </a:lnTo>
                  <a:close/>
                  <a:moveTo>
                    <a:pt x="159719" y="1"/>
                  </a:moveTo>
                  <a:lnTo>
                    <a:pt x="159719" y="2254"/>
                  </a:lnTo>
                  <a:lnTo>
                    <a:pt x="168615" y="2254"/>
                  </a:lnTo>
                  <a:lnTo>
                    <a:pt x="168615" y="1"/>
                  </a:lnTo>
                  <a:close/>
                  <a:moveTo>
                    <a:pt x="177452" y="1"/>
                  </a:moveTo>
                  <a:lnTo>
                    <a:pt x="177452" y="2254"/>
                  </a:lnTo>
                  <a:lnTo>
                    <a:pt x="186348" y="2254"/>
                  </a:lnTo>
                  <a:lnTo>
                    <a:pt x="186348" y="1"/>
                  </a:lnTo>
                  <a:close/>
                  <a:moveTo>
                    <a:pt x="195245" y="1"/>
                  </a:moveTo>
                  <a:lnTo>
                    <a:pt x="195245" y="2254"/>
                  </a:lnTo>
                  <a:lnTo>
                    <a:pt x="204141" y="2254"/>
                  </a:lnTo>
                  <a:lnTo>
                    <a:pt x="204141" y="1"/>
                  </a:lnTo>
                  <a:close/>
                  <a:moveTo>
                    <a:pt x="212978" y="1"/>
                  </a:moveTo>
                  <a:lnTo>
                    <a:pt x="212978" y="2254"/>
                  </a:lnTo>
                  <a:lnTo>
                    <a:pt x="221874" y="2254"/>
                  </a:lnTo>
                  <a:lnTo>
                    <a:pt x="221874" y="1"/>
                  </a:lnTo>
                  <a:close/>
                  <a:moveTo>
                    <a:pt x="230711" y="1"/>
                  </a:moveTo>
                  <a:lnTo>
                    <a:pt x="230711" y="2254"/>
                  </a:lnTo>
                  <a:lnTo>
                    <a:pt x="239608" y="2254"/>
                  </a:lnTo>
                  <a:lnTo>
                    <a:pt x="239608" y="1"/>
                  </a:lnTo>
                  <a:close/>
                  <a:moveTo>
                    <a:pt x="248445" y="1"/>
                  </a:moveTo>
                  <a:lnTo>
                    <a:pt x="248445" y="2254"/>
                  </a:lnTo>
                  <a:lnTo>
                    <a:pt x="257341" y="2254"/>
                  </a:lnTo>
                  <a:lnTo>
                    <a:pt x="2573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8"/>
            <p:cNvSpPr/>
            <p:nvPr/>
          </p:nvSpPr>
          <p:spPr>
            <a:xfrm>
              <a:off x="7254350" y="4810225"/>
              <a:ext cx="111225" cy="56375"/>
            </a:xfrm>
            <a:custGeom>
              <a:avLst/>
              <a:gdLst/>
              <a:ahLst/>
              <a:cxnLst/>
              <a:rect l="l" t="t" r="r" b="b"/>
              <a:pathLst>
                <a:path w="4449" h="2255" extrusionOk="0">
                  <a:moveTo>
                    <a:pt x="0" y="1"/>
                  </a:moveTo>
                  <a:lnTo>
                    <a:pt x="0" y="2254"/>
                  </a:lnTo>
                  <a:lnTo>
                    <a:pt x="4449" y="2254"/>
                  </a:lnTo>
                  <a:lnTo>
                    <a:pt x="44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 name="Google Shape;492;p8"/>
          <p:cNvGrpSpPr/>
          <p:nvPr/>
        </p:nvGrpSpPr>
        <p:grpSpPr>
          <a:xfrm flipH="1">
            <a:off x="441953" y="216591"/>
            <a:ext cx="1548975" cy="710404"/>
            <a:chOff x="200825" y="1197675"/>
            <a:chExt cx="6974225" cy="3198575"/>
          </a:xfrm>
        </p:grpSpPr>
        <p:sp>
          <p:nvSpPr>
            <p:cNvPr id="493" name="Google Shape;493;p8"/>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8"/>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8"/>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8"/>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8"/>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 name="Google Shape;498;p8"/>
          <p:cNvGrpSpPr/>
          <p:nvPr/>
        </p:nvGrpSpPr>
        <p:grpSpPr>
          <a:xfrm>
            <a:off x="4815309" y="4291921"/>
            <a:ext cx="617310" cy="617310"/>
            <a:chOff x="1190625" y="238125"/>
            <a:chExt cx="5084925" cy="5084925"/>
          </a:xfrm>
        </p:grpSpPr>
        <p:sp>
          <p:nvSpPr>
            <p:cNvPr id="499" name="Google Shape;499;p8"/>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8"/>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 name="Google Shape;501;p8"/>
          <p:cNvGrpSpPr/>
          <p:nvPr/>
        </p:nvGrpSpPr>
        <p:grpSpPr>
          <a:xfrm>
            <a:off x="7621325" y="3519462"/>
            <a:ext cx="1051016" cy="1051016"/>
            <a:chOff x="1190625" y="238125"/>
            <a:chExt cx="4732175" cy="4732175"/>
          </a:xfrm>
        </p:grpSpPr>
        <p:sp>
          <p:nvSpPr>
            <p:cNvPr id="502" name="Google Shape;502;p8"/>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8"/>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04"/>
        <p:cNvGrpSpPr/>
        <p:nvPr/>
      </p:nvGrpSpPr>
      <p:grpSpPr>
        <a:xfrm>
          <a:off x="0" y="0"/>
          <a:ext cx="0" cy="0"/>
          <a:chOff x="0" y="0"/>
          <a:chExt cx="0" cy="0"/>
        </a:xfrm>
      </p:grpSpPr>
      <p:sp>
        <p:nvSpPr>
          <p:cNvPr id="505" name="Google Shape;505;p9"/>
          <p:cNvSpPr txBox="1">
            <a:spLocks noGrp="1"/>
          </p:cNvSpPr>
          <p:nvPr>
            <p:ph type="title"/>
          </p:nvPr>
        </p:nvSpPr>
        <p:spPr>
          <a:xfrm>
            <a:off x="2646150" y="1590353"/>
            <a:ext cx="3851700" cy="79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506" name="Google Shape;506;p9"/>
          <p:cNvSpPr txBox="1">
            <a:spLocks noGrp="1"/>
          </p:cNvSpPr>
          <p:nvPr>
            <p:ph type="subTitle" idx="1"/>
          </p:nvPr>
        </p:nvSpPr>
        <p:spPr>
          <a:xfrm>
            <a:off x="2646150" y="2318056"/>
            <a:ext cx="3851700" cy="123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507" name="Google Shape;507;p9"/>
          <p:cNvGrpSpPr/>
          <p:nvPr/>
        </p:nvGrpSpPr>
        <p:grpSpPr>
          <a:xfrm>
            <a:off x="7983375" y="3898925"/>
            <a:ext cx="904052" cy="1127130"/>
            <a:chOff x="1690175" y="238125"/>
            <a:chExt cx="4070475" cy="5074875"/>
          </a:xfrm>
        </p:grpSpPr>
        <p:sp>
          <p:nvSpPr>
            <p:cNvPr id="508" name="Google Shape;508;p9"/>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9"/>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 name="Google Shape;510;p9"/>
          <p:cNvGrpSpPr/>
          <p:nvPr/>
        </p:nvGrpSpPr>
        <p:grpSpPr>
          <a:xfrm>
            <a:off x="130808" y="1586137"/>
            <a:ext cx="1047535" cy="1152655"/>
            <a:chOff x="882175" y="238125"/>
            <a:chExt cx="4716500" cy="5189800"/>
          </a:xfrm>
        </p:grpSpPr>
        <p:sp>
          <p:nvSpPr>
            <p:cNvPr id="511" name="Google Shape;511;p9"/>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9"/>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9"/>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9"/>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9"/>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9"/>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9"/>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9"/>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9"/>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9"/>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9"/>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9"/>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9"/>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9"/>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9"/>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9"/>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9"/>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9"/>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9"/>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9"/>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9"/>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9"/>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9"/>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9"/>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9"/>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9"/>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9"/>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9"/>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9"/>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9"/>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9"/>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9"/>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9"/>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9"/>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9"/>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9"/>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9"/>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9"/>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9"/>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9"/>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9"/>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9"/>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9"/>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9"/>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9"/>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9"/>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9"/>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9"/>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9" name="Google Shape;559;p9"/>
          <p:cNvSpPr/>
          <p:nvPr/>
        </p:nvSpPr>
        <p:spPr>
          <a:xfrm>
            <a:off x="5695949" y="-125975"/>
            <a:ext cx="1440063" cy="1017387"/>
          </a:xfrm>
          <a:custGeom>
            <a:avLst/>
            <a:gdLst/>
            <a:ahLst/>
            <a:cxnLst/>
            <a:rect l="l" t="t" r="r" b="b"/>
            <a:pathLst>
              <a:path w="279082" h="197168" extrusionOk="0">
                <a:moveTo>
                  <a:pt x="253682" y="12065"/>
                </a:moveTo>
                <a:lnTo>
                  <a:pt x="108267" y="185420"/>
                </a:lnTo>
                <a:lnTo>
                  <a:pt x="25400" y="185420"/>
                </a:lnTo>
                <a:lnTo>
                  <a:pt x="170815" y="12065"/>
                </a:lnTo>
                <a:close/>
                <a:moveTo>
                  <a:pt x="165417" y="0"/>
                </a:moveTo>
                <a:lnTo>
                  <a:pt x="0" y="197168"/>
                </a:lnTo>
                <a:lnTo>
                  <a:pt x="113665" y="197168"/>
                </a:lnTo>
                <a:lnTo>
                  <a:pt x="2790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 name="Google Shape;560;p9"/>
          <p:cNvGrpSpPr/>
          <p:nvPr/>
        </p:nvGrpSpPr>
        <p:grpSpPr>
          <a:xfrm>
            <a:off x="2558365" y="4475726"/>
            <a:ext cx="1582324" cy="407498"/>
            <a:chOff x="179950" y="1944175"/>
            <a:chExt cx="7124375" cy="1834750"/>
          </a:xfrm>
        </p:grpSpPr>
        <p:sp>
          <p:nvSpPr>
            <p:cNvPr id="561" name="Google Shape;561;p9"/>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9"/>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9"/>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9"/>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9"/>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9"/>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9"/>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9"/>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9"/>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9"/>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9"/>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9"/>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9"/>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9"/>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9"/>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9"/>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9"/>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9"/>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9"/>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9"/>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9"/>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9"/>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9"/>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9"/>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9"/>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9"/>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9"/>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9"/>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9"/>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9"/>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9"/>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9"/>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9"/>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 name="Google Shape;594;p9"/>
          <p:cNvGrpSpPr/>
          <p:nvPr/>
        </p:nvGrpSpPr>
        <p:grpSpPr>
          <a:xfrm>
            <a:off x="5796287" y="4376911"/>
            <a:ext cx="1574034" cy="1115608"/>
            <a:chOff x="238125" y="328675"/>
            <a:chExt cx="7087050" cy="5023000"/>
          </a:xfrm>
        </p:grpSpPr>
        <p:sp>
          <p:nvSpPr>
            <p:cNvPr id="595" name="Google Shape;595;p9"/>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9"/>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9"/>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9"/>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 name="Google Shape;599;p9"/>
          <p:cNvGrpSpPr/>
          <p:nvPr/>
        </p:nvGrpSpPr>
        <p:grpSpPr>
          <a:xfrm>
            <a:off x="8445924" y="1839512"/>
            <a:ext cx="353111" cy="1154803"/>
            <a:chOff x="2991950" y="238125"/>
            <a:chExt cx="1589875" cy="5199475"/>
          </a:xfrm>
        </p:grpSpPr>
        <p:sp>
          <p:nvSpPr>
            <p:cNvPr id="600" name="Google Shape;600;p9"/>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9"/>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9"/>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9"/>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9"/>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9"/>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9"/>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 name="Google Shape;607;p9"/>
          <p:cNvSpPr/>
          <p:nvPr/>
        </p:nvSpPr>
        <p:spPr>
          <a:xfrm flipH="1">
            <a:off x="7889532" y="349865"/>
            <a:ext cx="1580230" cy="1062549"/>
          </a:xfrm>
          <a:custGeom>
            <a:avLst/>
            <a:gdLst/>
            <a:ahLst/>
            <a:cxnLst/>
            <a:rect l="l" t="t" r="r" b="b"/>
            <a:pathLst>
              <a:path w="284598" h="191364" extrusionOk="0">
                <a:moveTo>
                  <a:pt x="0" y="0"/>
                </a:moveTo>
                <a:lnTo>
                  <a:pt x="0" y="5476"/>
                </a:lnTo>
                <a:lnTo>
                  <a:pt x="1729" y="5476"/>
                </a:lnTo>
                <a:lnTo>
                  <a:pt x="1729" y="0"/>
                </a:lnTo>
                <a:close/>
                <a:moveTo>
                  <a:pt x="23344" y="0"/>
                </a:moveTo>
                <a:lnTo>
                  <a:pt x="23344" y="5476"/>
                </a:lnTo>
                <a:lnTo>
                  <a:pt x="44959" y="5476"/>
                </a:lnTo>
                <a:lnTo>
                  <a:pt x="44959" y="0"/>
                </a:lnTo>
                <a:close/>
                <a:moveTo>
                  <a:pt x="66574" y="0"/>
                </a:moveTo>
                <a:lnTo>
                  <a:pt x="66574" y="5476"/>
                </a:lnTo>
                <a:lnTo>
                  <a:pt x="88189" y="5476"/>
                </a:lnTo>
                <a:lnTo>
                  <a:pt x="88189" y="0"/>
                </a:lnTo>
                <a:close/>
                <a:moveTo>
                  <a:pt x="109804" y="0"/>
                </a:moveTo>
                <a:lnTo>
                  <a:pt x="109804" y="5476"/>
                </a:lnTo>
                <a:lnTo>
                  <a:pt x="131419" y="5476"/>
                </a:lnTo>
                <a:lnTo>
                  <a:pt x="131419" y="0"/>
                </a:lnTo>
                <a:close/>
                <a:moveTo>
                  <a:pt x="153034" y="0"/>
                </a:moveTo>
                <a:lnTo>
                  <a:pt x="153034" y="5476"/>
                </a:lnTo>
                <a:lnTo>
                  <a:pt x="174649" y="5476"/>
                </a:lnTo>
                <a:lnTo>
                  <a:pt x="174649" y="0"/>
                </a:lnTo>
                <a:close/>
                <a:moveTo>
                  <a:pt x="196264" y="0"/>
                </a:moveTo>
                <a:lnTo>
                  <a:pt x="196264" y="5476"/>
                </a:lnTo>
                <a:lnTo>
                  <a:pt x="217879" y="5476"/>
                </a:lnTo>
                <a:lnTo>
                  <a:pt x="217879" y="0"/>
                </a:lnTo>
                <a:close/>
                <a:moveTo>
                  <a:pt x="239494" y="0"/>
                </a:moveTo>
                <a:lnTo>
                  <a:pt x="239494" y="5476"/>
                </a:lnTo>
                <a:lnTo>
                  <a:pt x="261109" y="5476"/>
                </a:lnTo>
                <a:lnTo>
                  <a:pt x="261109" y="0"/>
                </a:lnTo>
                <a:close/>
                <a:moveTo>
                  <a:pt x="279121" y="3602"/>
                </a:moveTo>
                <a:lnTo>
                  <a:pt x="279121" y="25217"/>
                </a:lnTo>
                <a:lnTo>
                  <a:pt x="284597" y="25217"/>
                </a:lnTo>
                <a:lnTo>
                  <a:pt x="284597" y="3602"/>
                </a:lnTo>
                <a:close/>
                <a:moveTo>
                  <a:pt x="279121" y="46832"/>
                </a:moveTo>
                <a:lnTo>
                  <a:pt x="279121" y="68447"/>
                </a:lnTo>
                <a:lnTo>
                  <a:pt x="284597" y="68447"/>
                </a:lnTo>
                <a:lnTo>
                  <a:pt x="284597" y="46832"/>
                </a:lnTo>
                <a:close/>
                <a:moveTo>
                  <a:pt x="279121" y="90062"/>
                </a:moveTo>
                <a:lnTo>
                  <a:pt x="279121" y="111677"/>
                </a:lnTo>
                <a:lnTo>
                  <a:pt x="284597" y="111677"/>
                </a:lnTo>
                <a:lnTo>
                  <a:pt x="284597" y="90062"/>
                </a:lnTo>
                <a:close/>
                <a:moveTo>
                  <a:pt x="279121" y="133292"/>
                </a:moveTo>
                <a:lnTo>
                  <a:pt x="279121" y="154907"/>
                </a:lnTo>
                <a:lnTo>
                  <a:pt x="284597" y="154907"/>
                </a:lnTo>
                <a:lnTo>
                  <a:pt x="284597" y="133292"/>
                </a:lnTo>
                <a:close/>
                <a:moveTo>
                  <a:pt x="12969" y="186032"/>
                </a:moveTo>
                <a:lnTo>
                  <a:pt x="12969" y="191364"/>
                </a:lnTo>
                <a:lnTo>
                  <a:pt x="34584" y="191364"/>
                </a:lnTo>
                <a:lnTo>
                  <a:pt x="34584" y="186032"/>
                </a:lnTo>
                <a:close/>
                <a:moveTo>
                  <a:pt x="56199" y="186032"/>
                </a:moveTo>
                <a:lnTo>
                  <a:pt x="56199" y="191364"/>
                </a:lnTo>
                <a:lnTo>
                  <a:pt x="77814" y="191364"/>
                </a:lnTo>
                <a:lnTo>
                  <a:pt x="77814" y="186032"/>
                </a:lnTo>
                <a:close/>
                <a:moveTo>
                  <a:pt x="99429" y="186032"/>
                </a:moveTo>
                <a:lnTo>
                  <a:pt x="99429" y="191364"/>
                </a:lnTo>
                <a:lnTo>
                  <a:pt x="121044" y="191364"/>
                </a:lnTo>
                <a:lnTo>
                  <a:pt x="121044" y="186032"/>
                </a:lnTo>
                <a:close/>
                <a:moveTo>
                  <a:pt x="142659" y="186032"/>
                </a:moveTo>
                <a:lnTo>
                  <a:pt x="142659" y="191364"/>
                </a:lnTo>
                <a:lnTo>
                  <a:pt x="164274" y="191364"/>
                </a:lnTo>
                <a:lnTo>
                  <a:pt x="164274" y="186032"/>
                </a:lnTo>
                <a:close/>
                <a:moveTo>
                  <a:pt x="185889" y="186032"/>
                </a:moveTo>
                <a:lnTo>
                  <a:pt x="185889" y="191364"/>
                </a:lnTo>
                <a:lnTo>
                  <a:pt x="207504" y="191364"/>
                </a:lnTo>
                <a:lnTo>
                  <a:pt x="207504" y="186032"/>
                </a:lnTo>
                <a:close/>
                <a:moveTo>
                  <a:pt x="229119" y="186032"/>
                </a:moveTo>
                <a:lnTo>
                  <a:pt x="229119" y="191364"/>
                </a:lnTo>
                <a:lnTo>
                  <a:pt x="250734" y="191364"/>
                </a:lnTo>
                <a:lnTo>
                  <a:pt x="250734" y="186032"/>
                </a:lnTo>
                <a:close/>
                <a:moveTo>
                  <a:pt x="279121" y="176522"/>
                </a:moveTo>
                <a:lnTo>
                  <a:pt x="279121" y="186032"/>
                </a:lnTo>
                <a:lnTo>
                  <a:pt x="272349" y="186032"/>
                </a:lnTo>
                <a:lnTo>
                  <a:pt x="272349" y="191364"/>
                </a:lnTo>
                <a:lnTo>
                  <a:pt x="284597" y="191364"/>
                </a:lnTo>
                <a:lnTo>
                  <a:pt x="284597" y="17652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 name="Google Shape;608;p9"/>
          <p:cNvGrpSpPr/>
          <p:nvPr/>
        </p:nvGrpSpPr>
        <p:grpSpPr>
          <a:xfrm rot="10800000">
            <a:off x="-1825512" y="4074402"/>
            <a:ext cx="3299297" cy="1886098"/>
            <a:chOff x="238125" y="792075"/>
            <a:chExt cx="7127450" cy="4074525"/>
          </a:xfrm>
        </p:grpSpPr>
        <p:sp>
          <p:nvSpPr>
            <p:cNvPr id="609" name="Google Shape;609;p9"/>
            <p:cNvSpPr/>
            <p:nvPr/>
          </p:nvSpPr>
          <p:spPr>
            <a:xfrm>
              <a:off x="238125" y="792075"/>
              <a:ext cx="56350" cy="111225"/>
            </a:xfrm>
            <a:custGeom>
              <a:avLst/>
              <a:gdLst/>
              <a:ahLst/>
              <a:cxnLst/>
              <a:rect l="l" t="t" r="r" b="b"/>
              <a:pathLst>
                <a:path w="2254" h="4449" extrusionOk="0">
                  <a:moveTo>
                    <a:pt x="0" y="0"/>
                  </a:moveTo>
                  <a:lnTo>
                    <a:pt x="0" y="4448"/>
                  </a:lnTo>
                  <a:lnTo>
                    <a:pt x="2254" y="4448"/>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9"/>
            <p:cNvSpPr/>
            <p:nvPr/>
          </p:nvSpPr>
          <p:spPr>
            <a:xfrm>
              <a:off x="238125" y="1128650"/>
              <a:ext cx="56350" cy="3373200"/>
            </a:xfrm>
            <a:custGeom>
              <a:avLst/>
              <a:gdLst/>
              <a:ahLst/>
              <a:cxnLst/>
              <a:rect l="l" t="t" r="r" b="b"/>
              <a:pathLst>
                <a:path w="2254" h="134928" extrusionOk="0">
                  <a:moveTo>
                    <a:pt x="0" y="0"/>
                  </a:moveTo>
                  <a:lnTo>
                    <a:pt x="0" y="8956"/>
                  </a:lnTo>
                  <a:lnTo>
                    <a:pt x="2254" y="8956"/>
                  </a:lnTo>
                  <a:lnTo>
                    <a:pt x="2254" y="0"/>
                  </a:lnTo>
                  <a:close/>
                  <a:moveTo>
                    <a:pt x="0" y="17971"/>
                  </a:moveTo>
                  <a:lnTo>
                    <a:pt x="0" y="26986"/>
                  </a:lnTo>
                  <a:lnTo>
                    <a:pt x="2254" y="26986"/>
                  </a:lnTo>
                  <a:lnTo>
                    <a:pt x="2254" y="17971"/>
                  </a:lnTo>
                  <a:close/>
                  <a:moveTo>
                    <a:pt x="0" y="36000"/>
                  </a:moveTo>
                  <a:lnTo>
                    <a:pt x="0" y="44956"/>
                  </a:lnTo>
                  <a:lnTo>
                    <a:pt x="2254" y="44956"/>
                  </a:lnTo>
                  <a:lnTo>
                    <a:pt x="2254" y="36000"/>
                  </a:lnTo>
                  <a:close/>
                  <a:moveTo>
                    <a:pt x="0" y="53971"/>
                  </a:moveTo>
                  <a:lnTo>
                    <a:pt x="0" y="62986"/>
                  </a:lnTo>
                  <a:lnTo>
                    <a:pt x="2254" y="62986"/>
                  </a:lnTo>
                  <a:lnTo>
                    <a:pt x="2254" y="53971"/>
                  </a:lnTo>
                  <a:close/>
                  <a:moveTo>
                    <a:pt x="0" y="71942"/>
                  </a:moveTo>
                  <a:lnTo>
                    <a:pt x="0" y="80956"/>
                  </a:lnTo>
                  <a:lnTo>
                    <a:pt x="2254" y="80956"/>
                  </a:lnTo>
                  <a:lnTo>
                    <a:pt x="2254" y="71942"/>
                  </a:lnTo>
                  <a:close/>
                  <a:moveTo>
                    <a:pt x="0" y="89971"/>
                  </a:moveTo>
                  <a:lnTo>
                    <a:pt x="0" y="98986"/>
                  </a:lnTo>
                  <a:lnTo>
                    <a:pt x="2254" y="98986"/>
                  </a:lnTo>
                  <a:lnTo>
                    <a:pt x="2254" y="89971"/>
                  </a:lnTo>
                  <a:close/>
                  <a:moveTo>
                    <a:pt x="0" y="107942"/>
                  </a:moveTo>
                  <a:lnTo>
                    <a:pt x="0" y="116957"/>
                  </a:lnTo>
                  <a:lnTo>
                    <a:pt x="2254" y="116957"/>
                  </a:lnTo>
                  <a:lnTo>
                    <a:pt x="2254" y="107942"/>
                  </a:lnTo>
                  <a:close/>
                  <a:moveTo>
                    <a:pt x="0" y="125972"/>
                  </a:moveTo>
                  <a:lnTo>
                    <a:pt x="0" y="134927"/>
                  </a:lnTo>
                  <a:lnTo>
                    <a:pt x="2254" y="134927"/>
                  </a:lnTo>
                  <a:lnTo>
                    <a:pt x="2254" y="1259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9"/>
            <p:cNvSpPr/>
            <p:nvPr/>
          </p:nvSpPr>
          <p:spPr>
            <a:xfrm>
              <a:off x="238125" y="4727200"/>
              <a:ext cx="139400" cy="139400"/>
            </a:xfrm>
            <a:custGeom>
              <a:avLst/>
              <a:gdLst/>
              <a:ahLst/>
              <a:cxnLst/>
              <a:rect l="l" t="t" r="r" b="b"/>
              <a:pathLst>
                <a:path w="5576" h="5576" extrusionOk="0">
                  <a:moveTo>
                    <a:pt x="0" y="0"/>
                  </a:moveTo>
                  <a:lnTo>
                    <a:pt x="0" y="5575"/>
                  </a:lnTo>
                  <a:lnTo>
                    <a:pt x="5575" y="5575"/>
                  </a:lnTo>
                  <a:lnTo>
                    <a:pt x="5575" y="3322"/>
                  </a:lnTo>
                  <a:lnTo>
                    <a:pt x="2254" y="3322"/>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9"/>
            <p:cNvSpPr/>
            <p:nvPr/>
          </p:nvSpPr>
          <p:spPr>
            <a:xfrm>
              <a:off x="598425" y="4810225"/>
              <a:ext cx="6433550" cy="56375"/>
            </a:xfrm>
            <a:custGeom>
              <a:avLst/>
              <a:gdLst/>
              <a:ahLst/>
              <a:cxnLst/>
              <a:rect l="l" t="t" r="r" b="b"/>
              <a:pathLst>
                <a:path w="257342" h="2255" extrusionOk="0">
                  <a:moveTo>
                    <a:pt x="0" y="1"/>
                  </a:moveTo>
                  <a:lnTo>
                    <a:pt x="0" y="2254"/>
                  </a:lnTo>
                  <a:lnTo>
                    <a:pt x="8896" y="2254"/>
                  </a:lnTo>
                  <a:lnTo>
                    <a:pt x="8896" y="1"/>
                  </a:lnTo>
                  <a:close/>
                  <a:moveTo>
                    <a:pt x="17733" y="1"/>
                  </a:moveTo>
                  <a:lnTo>
                    <a:pt x="17733" y="2254"/>
                  </a:lnTo>
                  <a:lnTo>
                    <a:pt x="26630" y="2254"/>
                  </a:lnTo>
                  <a:lnTo>
                    <a:pt x="26630" y="1"/>
                  </a:lnTo>
                  <a:close/>
                  <a:moveTo>
                    <a:pt x="35526" y="1"/>
                  </a:moveTo>
                  <a:lnTo>
                    <a:pt x="35526" y="2254"/>
                  </a:lnTo>
                  <a:lnTo>
                    <a:pt x="44422" y="2254"/>
                  </a:lnTo>
                  <a:lnTo>
                    <a:pt x="44422" y="1"/>
                  </a:lnTo>
                  <a:close/>
                  <a:moveTo>
                    <a:pt x="53259" y="1"/>
                  </a:moveTo>
                  <a:lnTo>
                    <a:pt x="53259" y="2254"/>
                  </a:lnTo>
                  <a:lnTo>
                    <a:pt x="62156" y="2254"/>
                  </a:lnTo>
                  <a:lnTo>
                    <a:pt x="62156" y="1"/>
                  </a:lnTo>
                  <a:close/>
                  <a:moveTo>
                    <a:pt x="70993" y="1"/>
                  </a:moveTo>
                  <a:lnTo>
                    <a:pt x="70993" y="2254"/>
                  </a:lnTo>
                  <a:lnTo>
                    <a:pt x="79889" y="2254"/>
                  </a:lnTo>
                  <a:lnTo>
                    <a:pt x="79889" y="1"/>
                  </a:lnTo>
                  <a:close/>
                  <a:moveTo>
                    <a:pt x="88726" y="1"/>
                  </a:moveTo>
                  <a:lnTo>
                    <a:pt x="88726" y="2254"/>
                  </a:lnTo>
                  <a:lnTo>
                    <a:pt x="97622" y="2254"/>
                  </a:lnTo>
                  <a:lnTo>
                    <a:pt x="97622" y="1"/>
                  </a:lnTo>
                  <a:close/>
                  <a:moveTo>
                    <a:pt x="106519" y="1"/>
                  </a:moveTo>
                  <a:lnTo>
                    <a:pt x="106519" y="2254"/>
                  </a:lnTo>
                  <a:lnTo>
                    <a:pt x="115415" y="2254"/>
                  </a:lnTo>
                  <a:lnTo>
                    <a:pt x="115415" y="1"/>
                  </a:lnTo>
                  <a:close/>
                  <a:moveTo>
                    <a:pt x="124252" y="1"/>
                  </a:moveTo>
                  <a:lnTo>
                    <a:pt x="124252" y="2254"/>
                  </a:lnTo>
                  <a:lnTo>
                    <a:pt x="133148" y="2254"/>
                  </a:lnTo>
                  <a:lnTo>
                    <a:pt x="133148" y="1"/>
                  </a:lnTo>
                  <a:close/>
                  <a:moveTo>
                    <a:pt x="141985" y="1"/>
                  </a:moveTo>
                  <a:lnTo>
                    <a:pt x="141985" y="2254"/>
                  </a:lnTo>
                  <a:lnTo>
                    <a:pt x="150882" y="2254"/>
                  </a:lnTo>
                  <a:lnTo>
                    <a:pt x="150882" y="1"/>
                  </a:lnTo>
                  <a:close/>
                  <a:moveTo>
                    <a:pt x="159719" y="1"/>
                  </a:moveTo>
                  <a:lnTo>
                    <a:pt x="159719" y="2254"/>
                  </a:lnTo>
                  <a:lnTo>
                    <a:pt x="168615" y="2254"/>
                  </a:lnTo>
                  <a:lnTo>
                    <a:pt x="168615" y="1"/>
                  </a:lnTo>
                  <a:close/>
                  <a:moveTo>
                    <a:pt x="177452" y="1"/>
                  </a:moveTo>
                  <a:lnTo>
                    <a:pt x="177452" y="2254"/>
                  </a:lnTo>
                  <a:lnTo>
                    <a:pt x="186348" y="2254"/>
                  </a:lnTo>
                  <a:lnTo>
                    <a:pt x="186348" y="1"/>
                  </a:lnTo>
                  <a:close/>
                  <a:moveTo>
                    <a:pt x="195245" y="1"/>
                  </a:moveTo>
                  <a:lnTo>
                    <a:pt x="195245" y="2254"/>
                  </a:lnTo>
                  <a:lnTo>
                    <a:pt x="204141" y="2254"/>
                  </a:lnTo>
                  <a:lnTo>
                    <a:pt x="204141" y="1"/>
                  </a:lnTo>
                  <a:close/>
                  <a:moveTo>
                    <a:pt x="212978" y="1"/>
                  </a:moveTo>
                  <a:lnTo>
                    <a:pt x="212978" y="2254"/>
                  </a:lnTo>
                  <a:lnTo>
                    <a:pt x="221874" y="2254"/>
                  </a:lnTo>
                  <a:lnTo>
                    <a:pt x="221874" y="1"/>
                  </a:lnTo>
                  <a:close/>
                  <a:moveTo>
                    <a:pt x="230711" y="1"/>
                  </a:moveTo>
                  <a:lnTo>
                    <a:pt x="230711" y="2254"/>
                  </a:lnTo>
                  <a:lnTo>
                    <a:pt x="239608" y="2254"/>
                  </a:lnTo>
                  <a:lnTo>
                    <a:pt x="239608" y="1"/>
                  </a:lnTo>
                  <a:close/>
                  <a:moveTo>
                    <a:pt x="248445" y="1"/>
                  </a:moveTo>
                  <a:lnTo>
                    <a:pt x="248445" y="2254"/>
                  </a:lnTo>
                  <a:lnTo>
                    <a:pt x="257341" y="2254"/>
                  </a:lnTo>
                  <a:lnTo>
                    <a:pt x="2573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9"/>
            <p:cNvSpPr/>
            <p:nvPr/>
          </p:nvSpPr>
          <p:spPr>
            <a:xfrm>
              <a:off x="7254350" y="4810225"/>
              <a:ext cx="111225" cy="56375"/>
            </a:xfrm>
            <a:custGeom>
              <a:avLst/>
              <a:gdLst/>
              <a:ahLst/>
              <a:cxnLst/>
              <a:rect l="l" t="t" r="r" b="b"/>
              <a:pathLst>
                <a:path w="4449" h="2255" extrusionOk="0">
                  <a:moveTo>
                    <a:pt x="0" y="1"/>
                  </a:moveTo>
                  <a:lnTo>
                    <a:pt x="0" y="2254"/>
                  </a:lnTo>
                  <a:lnTo>
                    <a:pt x="4449" y="2254"/>
                  </a:lnTo>
                  <a:lnTo>
                    <a:pt x="44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 name="Google Shape;614;p9"/>
          <p:cNvGrpSpPr/>
          <p:nvPr/>
        </p:nvGrpSpPr>
        <p:grpSpPr>
          <a:xfrm flipH="1">
            <a:off x="441953" y="216591"/>
            <a:ext cx="1548975" cy="710404"/>
            <a:chOff x="200825" y="1197675"/>
            <a:chExt cx="6974225" cy="3198575"/>
          </a:xfrm>
        </p:grpSpPr>
        <p:sp>
          <p:nvSpPr>
            <p:cNvPr id="615" name="Google Shape;615;p9"/>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9"/>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9"/>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9"/>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9"/>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 name="Google Shape;620;p9"/>
          <p:cNvSpPr/>
          <p:nvPr/>
        </p:nvSpPr>
        <p:spPr>
          <a:xfrm>
            <a:off x="3823613" y="100939"/>
            <a:ext cx="858683" cy="826065"/>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1" name="Google Shape;621;p9"/>
          <p:cNvGrpSpPr/>
          <p:nvPr/>
        </p:nvGrpSpPr>
        <p:grpSpPr>
          <a:xfrm>
            <a:off x="109600" y="3777112"/>
            <a:ext cx="1051016" cy="1051016"/>
            <a:chOff x="1190625" y="238125"/>
            <a:chExt cx="4732175" cy="4732175"/>
          </a:xfrm>
        </p:grpSpPr>
        <p:sp>
          <p:nvSpPr>
            <p:cNvPr id="622" name="Google Shape;622;p9"/>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9"/>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24"/>
        <p:cNvGrpSpPr/>
        <p:nvPr/>
      </p:nvGrpSpPr>
      <p:grpSpPr>
        <a:xfrm>
          <a:off x="0" y="0"/>
          <a:ext cx="0" cy="0"/>
          <a:chOff x="0" y="0"/>
          <a:chExt cx="0" cy="0"/>
        </a:xfrm>
      </p:grpSpPr>
      <p:sp>
        <p:nvSpPr>
          <p:cNvPr id="625" name="Google Shape;625;p10"/>
          <p:cNvSpPr txBox="1">
            <a:spLocks noGrp="1"/>
          </p:cNvSpPr>
          <p:nvPr>
            <p:ph type="body" idx="1"/>
          </p:nvPr>
        </p:nvSpPr>
        <p:spPr>
          <a:xfrm>
            <a:off x="4134175" y="3761925"/>
            <a:ext cx="4591200" cy="6051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SzPts val="2800"/>
              <a:buFont typeface="Kanit"/>
              <a:buNone/>
              <a:defRPr sz="2800">
                <a:latin typeface="Kanit"/>
                <a:ea typeface="Kanit"/>
                <a:cs typeface="Kanit"/>
                <a:sym typeface="Kanit"/>
              </a:defRPr>
            </a:lvl1pPr>
          </a:lstStyle>
          <a:p>
            <a:endParaRPr/>
          </a:p>
        </p:txBody>
      </p:sp>
      <p:sp>
        <p:nvSpPr>
          <p:cNvPr id="626" name="Google Shape;626;p10"/>
          <p:cNvSpPr/>
          <p:nvPr/>
        </p:nvSpPr>
        <p:spPr>
          <a:xfrm rot="5400000">
            <a:off x="-298113" y="3826325"/>
            <a:ext cx="1440063" cy="1017387"/>
          </a:xfrm>
          <a:custGeom>
            <a:avLst/>
            <a:gdLst/>
            <a:ahLst/>
            <a:cxnLst/>
            <a:rect l="l" t="t" r="r" b="b"/>
            <a:pathLst>
              <a:path w="279082" h="197168" extrusionOk="0">
                <a:moveTo>
                  <a:pt x="253682" y="12065"/>
                </a:moveTo>
                <a:lnTo>
                  <a:pt x="108267" y="185420"/>
                </a:lnTo>
                <a:lnTo>
                  <a:pt x="25400" y="185420"/>
                </a:lnTo>
                <a:lnTo>
                  <a:pt x="170815" y="12065"/>
                </a:lnTo>
                <a:close/>
                <a:moveTo>
                  <a:pt x="165417" y="0"/>
                </a:moveTo>
                <a:lnTo>
                  <a:pt x="0" y="197168"/>
                </a:lnTo>
                <a:lnTo>
                  <a:pt x="113665" y="197168"/>
                </a:lnTo>
                <a:lnTo>
                  <a:pt x="2790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 name="Google Shape;627;p10"/>
          <p:cNvGrpSpPr/>
          <p:nvPr/>
        </p:nvGrpSpPr>
        <p:grpSpPr>
          <a:xfrm>
            <a:off x="6786272" y="2674904"/>
            <a:ext cx="858417" cy="858417"/>
            <a:chOff x="1190625" y="238125"/>
            <a:chExt cx="4732175" cy="4732175"/>
          </a:xfrm>
        </p:grpSpPr>
        <p:sp>
          <p:nvSpPr>
            <p:cNvPr id="628" name="Google Shape;628;p10"/>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0"/>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10"/>
          <p:cNvGrpSpPr/>
          <p:nvPr/>
        </p:nvGrpSpPr>
        <p:grpSpPr>
          <a:xfrm rot="10800000">
            <a:off x="432076" y="225867"/>
            <a:ext cx="586982" cy="1919646"/>
            <a:chOff x="2991950" y="238125"/>
            <a:chExt cx="1589875" cy="5199475"/>
          </a:xfrm>
        </p:grpSpPr>
        <p:sp>
          <p:nvSpPr>
            <p:cNvPr id="631" name="Google Shape;631;p10"/>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0"/>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0"/>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0"/>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0"/>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0"/>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0"/>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 name="Google Shape;638;p10"/>
          <p:cNvGrpSpPr/>
          <p:nvPr/>
        </p:nvGrpSpPr>
        <p:grpSpPr>
          <a:xfrm rot="10800000" flipH="1">
            <a:off x="6786281" y="480054"/>
            <a:ext cx="1931310" cy="653997"/>
            <a:chOff x="238125" y="1669400"/>
            <a:chExt cx="6987375" cy="2366125"/>
          </a:xfrm>
        </p:grpSpPr>
        <p:sp>
          <p:nvSpPr>
            <p:cNvPr id="639" name="Google Shape;639;p10"/>
            <p:cNvSpPr/>
            <p:nvPr/>
          </p:nvSpPr>
          <p:spPr>
            <a:xfrm>
              <a:off x="238125" y="1669400"/>
              <a:ext cx="6987375" cy="645775"/>
            </a:xfrm>
            <a:custGeom>
              <a:avLst/>
              <a:gdLst/>
              <a:ahLst/>
              <a:cxnLst/>
              <a:rect l="l" t="t" r="r" b="b"/>
              <a:pathLst>
                <a:path w="279495" h="25831" extrusionOk="0">
                  <a:moveTo>
                    <a:pt x="77290" y="0"/>
                  </a:moveTo>
                  <a:lnTo>
                    <a:pt x="36728" y="20180"/>
                  </a:lnTo>
                  <a:lnTo>
                    <a:pt x="0" y="1816"/>
                  </a:lnTo>
                  <a:lnTo>
                    <a:pt x="0" y="7467"/>
                  </a:lnTo>
                  <a:lnTo>
                    <a:pt x="36728" y="25830"/>
                  </a:lnTo>
                  <a:lnTo>
                    <a:pt x="77290" y="5650"/>
                  </a:lnTo>
                  <a:lnTo>
                    <a:pt x="117852" y="25830"/>
                  </a:lnTo>
                  <a:lnTo>
                    <a:pt x="158414" y="5650"/>
                  </a:lnTo>
                  <a:lnTo>
                    <a:pt x="198976" y="25830"/>
                  </a:lnTo>
                  <a:lnTo>
                    <a:pt x="239538" y="5650"/>
                  </a:lnTo>
                  <a:lnTo>
                    <a:pt x="279494" y="25629"/>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0"/>
            <p:cNvSpPr/>
            <p:nvPr/>
          </p:nvSpPr>
          <p:spPr>
            <a:xfrm>
              <a:off x="238125" y="2244525"/>
              <a:ext cx="6987375" cy="645775"/>
            </a:xfrm>
            <a:custGeom>
              <a:avLst/>
              <a:gdLst/>
              <a:ahLst/>
              <a:cxnLst/>
              <a:rect l="l" t="t" r="r" b="b"/>
              <a:pathLst>
                <a:path w="279495" h="25831" extrusionOk="0">
                  <a:moveTo>
                    <a:pt x="77290" y="0"/>
                  </a:moveTo>
                  <a:lnTo>
                    <a:pt x="36728" y="20180"/>
                  </a:lnTo>
                  <a:lnTo>
                    <a:pt x="0" y="1816"/>
                  </a:lnTo>
                  <a:lnTo>
                    <a:pt x="0" y="7467"/>
                  </a:lnTo>
                  <a:lnTo>
                    <a:pt x="36728" y="25831"/>
                  </a:lnTo>
                  <a:lnTo>
                    <a:pt x="77290" y="5651"/>
                  </a:lnTo>
                  <a:lnTo>
                    <a:pt x="117852" y="25831"/>
                  </a:lnTo>
                  <a:lnTo>
                    <a:pt x="158414" y="5651"/>
                  </a:lnTo>
                  <a:lnTo>
                    <a:pt x="198976" y="25831"/>
                  </a:lnTo>
                  <a:lnTo>
                    <a:pt x="239538" y="5651"/>
                  </a:lnTo>
                  <a:lnTo>
                    <a:pt x="279494" y="25427"/>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0"/>
            <p:cNvSpPr/>
            <p:nvPr/>
          </p:nvSpPr>
          <p:spPr>
            <a:xfrm>
              <a:off x="238125" y="2814600"/>
              <a:ext cx="6987375" cy="645800"/>
            </a:xfrm>
            <a:custGeom>
              <a:avLst/>
              <a:gdLst/>
              <a:ahLst/>
              <a:cxnLst/>
              <a:rect l="l" t="t" r="r" b="b"/>
              <a:pathLst>
                <a:path w="279495" h="25832" extrusionOk="0">
                  <a:moveTo>
                    <a:pt x="77290" y="1"/>
                  </a:moveTo>
                  <a:lnTo>
                    <a:pt x="36728" y="20181"/>
                  </a:lnTo>
                  <a:lnTo>
                    <a:pt x="0" y="2019"/>
                  </a:lnTo>
                  <a:lnTo>
                    <a:pt x="0" y="7669"/>
                  </a:lnTo>
                  <a:lnTo>
                    <a:pt x="36728" y="25831"/>
                  </a:lnTo>
                  <a:lnTo>
                    <a:pt x="77290" y="5651"/>
                  </a:lnTo>
                  <a:lnTo>
                    <a:pt x="117852" y="25831"/>
                  </a:lnTo>
                  <a:lnTo>
                    <a:pt x="158414" y="5651"/>
                  </a:lnTo>
                  <a:lnTo>
                    <a:pt x="198976" y="25831"/>
                  </a:lnTo>
                  <a:lnTo>
                    <a:pt x="239538" y="5651"/>
                  </a:lnTo>
                  <a:lnTo>
                    <a:pt x="279494" y="25629"/>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0"/>
            <p:cNvSpPr/>
            <p:nvPr/>
          </p:nvSpPr>
          <p:spPr>
            <a:xfrm>
              <a:off x="238125" y="3389725"/>
              <a:ext cx="6987375" cy="645800"/>
            </a:xfrm>
            <a:custGeom>
              <a:avLst/>
              <a:gdLst/>
              <a:ahLst/>
              <a:cxnLst/>
              <a:rect l="l" t="t" r="r" b="b"/>
              <a:pathLst>
                <a:path w="279495" h="25832" extrusionOk="0">
                  <a:moveTo>
                    <a:pt x="77290" y="1"/>
                  </a:moveTo>
                  <a:lnTo>
                    <a:pt x="36728" y="20181"/>
                  </a:lnTo>
                  <a:lnTo>
                    <a:pt x="0" y="1817"/>
                  </a:lnTo>
                  <a:lnTo>
                    <a:pt x="0" y="7468"/>
                  </a:lnTo>
                  <a:lnTo>
                    <a:pt x="36728" y="25831"/>
                  </a:lnTo>
                  <a:lnTo>
                    <a:pt x="77290" y="5651"/>
                  </a:lnTo>
                  <a:lnTo>
                    <a:pt x="117852" y="25831"/>
                  </a:lnTo>
                  <a:lnTo>
                    <a:pt x="158414" y="5651"/>
                  </a:lnTo>
                  <a:lnTo>
                    <a:pt x="198976" y="25831"/>
                  </a:lnTo>
                  <a:lnTo>
                    <a:pt x="239538" y="5651"/>
                  </a:lnTo>
                  <a:lnTo>
                    <a:pt x="279494" y="25630"/>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43"/>
        <p:cNvGrpSpPr/>
        <p:nvPr/>
      </p:nvGrpSpPr>
      <p:grpSpPr>
        <a:xfrm>
          <a:off x="0" y="0"/>
          <a:ext cx="0" cy="0"/>
          <a:chOff x="0" y="0"/>
          <a:chExt cx="0" cy="0"/>
        </a:xfrm>
      </p:grpSpPr>
      <p:sp>
        <p:nvSpPr>
          <p:cNvPr id="644" name="Google Shape;644;p11"/>
          <p:cNvSpPr txBox="1">
            <a:spLocks noGrp="1"/>
          </p:cNvSpPr>
          <p:nvPr>
            <p:ph type="title" hasCustomPrompt="1"/>
          </p:nvPr>
        </p:nvSpPr>
        <p:spPr>
          <a:xfrm>
            <a:off x="712650" y="1444800"/>
            <a:ext cx="7718700" cy="1707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645" name="Google Shape;645;p11"/>
          <p:cNvSpPr txBox="1">
            <a:spLocks noGrp="1"/>
          </p:cNvSpPr>
          <p:nvPr>
            <p:ph type="body" idx="1"/>
          </p:nvPr>
        </p:nvSpPr>
        <p:spPr>
          <a:xfrm>
            <a:off x="712650" y="3305100"/>
            <a:ext cx="7718700" cy="3936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grpSp>
        <p:nvGrpSpPr>
          <p:cNvPr id="646" name="Google Shape;646;p11"/>
          <p:cNvGrpSpPr/>
          <p:nvPr/>
        </p:nvGrpSpPr>
        <p:grpSpPr>
          <a:xfrm rot="10800000">
            <a:off x="2249505" y="4150352"/>
            <a:ext cx="2065166" cy="1463702"/>
            <a:chOff x="238125" y="328675"/>
            <a:chExt cx="7087050" cy="5023000"/>
          </a:xfrm>
        </p:grpSpPr>
        <p:sp>
          <p:nvSpPr>
            <p:cNvPr id="647" name="Google Shape;647;p11"/>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1"/>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1"/>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1"/>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 name="Google Shape;651;p11"/>
          <p:cNvGrpSpPr/>
          <p:nvPr/>
        </p:nvGrpSpPr>
        <p:grpSpPr>
          <a:xfrm rot="5400000">
            <a:off x="5982419" y="-223110"/>
            <a:ext cx="617348" cy="2018956"/>
            <a:chOff x="2991950" y="238125"/>
            <a:chExt cx="1589875" cy="5199475"/>
          </a:xfrm>
        </p:grpSpPr>
        <p:sp>
          <p:nvSpPr>
            <p:cNvPr id="652" name="Google Shape;652;p11"/>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1"/>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1"/>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1"/>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1"/>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1"/>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1"/>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 name="Google Shape;659;p11"/>
          <p:cNvGrpSpPr/>
          <p:nvPr/>
        </p:nvGrpSpPr>
        <p:grpSpPr>
          <a:xfrm rot="10800000">
            <a:off x="2666867" y="302329"/>
            <a:ext cx="1154298" cy="792725"/>
            <a:chOff x="238125" y="409275"/>
            <a:chExt cx="6953600" cy="4775450"/>
          </a:xfrm>
        </p:grpSpPr>
        <p:sp>
          <p:nvSpPr>
            <p:cNvPr id="660" name="Google Shape;660;p11"/>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1"/>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1"/>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 name="Google Shape;663;p11"/>
          <p:cNvGrpSpPr/>
          <p:nvPr/>
        </p:nvGrpSpPr>
        <p:grpSpPr>
          <a:xfrm rot="10800000" flipH="1">
            <a:off x="7234259" y="4040600"/>
            <a:ext cx="1548975" cy="710404"/>
            <a:chOff x="200825" y="1197675"/>
            <a:chExt cx="6974225" cy="3198575"/>
          </a:xfrm>
        </p:grpSpPr>
        <p:sp>
          <p:nvSpPr>
            <p:cNvPr id="664" name="Google Shape;664;p11"/>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1"/>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1"/>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1"/>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1"/>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 name="Google Shape;669;p11"/>
          <p:cNvGrpSpPr/>
          <p:nvPr/>
        </p:nvGrpSpPr>
        <p:grpSpPr>
          <a:xfrm rot="10800000">
            <a:off x="712644" y="4087150"/>
            <a:ext cx="617310" cy="617310"/>
            <a:chOff x="1190625" y="238125"/>
            <a:chExt cx="5084925" cy="5084925"/>
          </a:xfrm>
        </p:grpSpPr>
        <p:sp>
          <p:nvSpPr>
            <p:cNvPr id="670" name="Google Shape;670;p11"/>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1"/>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2" name="Google Shape;672;p11"/>
          <p:cNvSpPr/>
          <p:nvPr/>
        </p:nvSpPr>
        <p:spPr>
          <a:xfrm rot="10800000">
            <a:off x="5212616" y="3924940"/>
            <a:ext cx="858683" cy="826065"/>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 name="Google Shape;673;p11"/>
          <p:cNvGrpSpPr/>
          <p:nvPr/>
        </p:nvGrpSpPr>
        <p:grpSpPr>
          <a:xfrm rot="10800000">
            <a:off x="7693759" y="1662453"/>
            <a:ext cx="1154004" cy="1154004"/>
            <a:chOff x="1190625" y="238125"/>
            <a:chExt cx="5195875" cy="5195875"/>
          </a:xfrm>
        </p:grpSpPr>
        <p:sp>
          <p:nvSpPr>
            <p:cNvPr id="674" name="Google Shape;674;p11"/>
            <p:cNvSpPr/>
            <p:nvPr/>
          </p:nvSpPr>
          <p:spPr>
            <a:xfrm>
              <a:off x="1190625" y="238125"/>
              <a:ext cx="5195875" cy="5195875"/>
            </a:xfrm>
            <a:custGeom>
              <a:avLst/>
              <a:gdLst/>
              <a:ahLst/>
              <a:cxnLst/>
              <a:rect l="l" t="t" r="r" b="b"/>
              <a:pathLst>
                <a:path w="207835" h="207835" extrusionOk="0">
                  <a:moveTo>
                    <a:pt x="103888" y="1361"/>
                  </a:moveTo>
                  <a:cubicBezTo>
                    <a:pt x="160505" y="1361"/>
                    <a:pt x="206474" y="47329"/>
                    <a:pt x="206474" y="103888"/>
                  </a:cubicBezTo>
                  <a:cubicBezTo>
                    <a:pt x="206474" y="160446"/>
                    <a:pt x="160505" y="206474"/>
                    <a:pt x="103888" y="206474"/>
                  </a:cubicBezTo>
                  <a:cubicBezTo>
                    <a:pt x="47329" y="206474"/>
                    <a:pt x="1361" y="160446"/>
                    <a:pt x="1361" y="103888"/>
                  </a:cubicBezTo>
                  <a:cubicBezTo>
                    <a:pt x="1361" y="47329"/>
                    <a:pt x="47329" y="1361"/>
                    <a:pt x="103888" y="1361"/>
                  </a:cubicBezTo>
                  <a:close/>
                  <a:moveTo>
                    <a:pt x="103888" y="0"/>
                  </a:moveTo>
                  <a:cubicBezTo>
                    <a:pt x="46619" y="0"/>
                    <a:pt x="0" y="46619"/>
                    <a:pt x="0" y="103888"/>
                  </a:cubicBezTo>
                  <a:cubicBezTo>
                    <a:pt x="0" y="161215"/>
                    <a:pt x="46619" y="207834"/>
                    <a:pt x="103888" y="207834"/>
                  </a:cubicBezTo>
                  <a:cubicBezTo>
                    <a:pt x="161215" y="207834"/>
                    <a:pt x="207834" y="161215"/>
                    <a:pt x="207834" y="103888"/>
                  </a:cubicBezTo>
                  <a:cubicBezTo>
                    <a:pt x="207834" y="46619"/>
                    <a:pt x="161215" y="0"/>
                    <a:pt x="10388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1"/>
            <p:cNvSpPr/>
            <p:nvPr/>
          </p:nvSpPr>
          <p:spPr>
            <a:xfrm>
              <a:off x="1323725" y="550775"/>
              <a:ext cx="4749225" cy="4569675"/>
            </a:xfrm>
            <a:custGeom>
              <a:avLst/>
              <a:gdLst/>
              <a:ahLst/>
              <a:cxnLst/>
              <a:rect l="l" t="t" r="r" b="b"/>
              <a:pathLst>
                <a:path w="189969" h="182787" extrusionOk="0">
                  <a:moveTo>
                    <a:pt x="98564" y="1338"/>
                  </a:moveTo>
                  <a:cubicBezTo>
                    <a:pt x="148318" y="1397"/>
                    <a:pt x="188607" y="41686"/>
                    <a:pt x="188667" y="91382"/>
                  </a:cubicBezTo>
                  <a:cubicBezTo>
                    <a:pt x="188607" y="127825"/>
                    <a:pt x="166718" y="160660"/>
                    <a:pt x="133055" y="174622"/>
                  </a:cubicBezTo>
                  <a:cubicBezTo>
                    <a:pt x="121915" y="179223"/>
                    <a:pt x="110218" y="181459"/>
                    <a:pt x="98620" y="181459"/>
                  </a:cubicBezTo>
                  <a:cubicBezTo>
                    <a:pt x="75170" y="181459"/>
                    <a:pt x="52125" y="172317"/>
                    <a:pt x="34906" y="155099"/>
                  </a:cubicBezTo>
                  <a:cubicBezTo>
                    <a:pt x="9171" y="129304"/>
                    <a:pt x="1480" y="90612"/>
                    <a:pt x="15383" y="56950"/>
                  </a:cubicBezTo>
                  <a:cubicBezTo>
                    <a:pt x="29345" y="23287"/>
                    <a:pt x="62179" y="1338"/>
                    <a:pt x="98564" y="1338"/>
                  </a:cubicBezTo>
                  <a:close/>
                  <a:moveTo>
                    <a:pt x="98607" y="1"/>
                  </a:moveTo>
                  <a:cubicBezTo>
                    <a:pt x="74817" y="1"/>
                    <a:pt x="51450" y="9286"/>
                    <a:pt x="33959" y="26777"/>
                  </a:cubicBezTo>
                  <a:cubicBezTo>
                    <a:pt x="7810" y="52927"/>
                    <a:pt x="1" y="92210"/>
                    <a:pt x="14140" y="126405"/>
                  </a:cubicBezTo>
                  <a:cubicBezTo>
                    <a:pt x="28280" y="160541"/>
                    <a:pt x="61647" y="182786"/>
                    <a:pt x="98564" y="182786"/>
                  </a:cubicBezTo>
                  <a:cubicBezTo>
                    <a:pt x="149028" y="182727"/>
                    <a:pt x="189909" y="141846"/>
                    <a:pt x="189968" y="91382"/>
                  </a:cubicBezTo>
                  <a:cubicBezTo>
                    <a:pt x="189968" y="54465"/>
                    <a:pt x="167723" y="21098"/>
                    <a:pt x="133587" y="6958"/>
                  </a:cubicBezTo>
                  <a:cubicBezTo>
                    <a:pt x="122265" y="2276"/>
                    <a:pt x="110384" y="1"/>
                    <a:pt x="9860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1"/>
            <p:cNvSpPr/>
            <p:nvPr/>
          </p:nvSpPr>
          <p:spPr>
            <a:xfrm>
              <a:off x="1662425" y="864775"/>
              <a:ext cx="4096950" cy="3942100"/>
            </a:xfrm>
            <a:custGeom>
              <a:avLst/>
              <a:gdLst/>
              <a:ahLst/>
              <a:cxnLst/>
              <a:rect l="l" t="t" r="r" b="b"/>
              <a:pathLst>
                <a:path w="163878" h="157684" extrusionOk="0">
                  <a:moveTo>
                    <a:pt x="85016" y="1320"/>
                  </a:moveTo>
                  <a:cubicBezTo>
                    <a:pt x="127849" y="1379"/>
                    <a:pt x="162517" y="36048"/>
                    <a:pt x="162576" y="78822"/>
                  </a:cubicBezTo>
                  <a:cubicBezTo>
                    <a:pt x="162576" y="110177"/>
                    <a:pt x="143704" y="138456"/>
                    <a:pt x="114715" y="150466"/>
                  </a:cubicBezTo>
                  <a:cubicBezTo>
                    <a:pt x="105111" y="154445"/>
                    <a:pt x="95034" y="156378"/>
                    <a:pt x="85044" y="156378"/>
                  </a:cubicBezTo>
                  <a:cubicBezTo>
                    <a:pt x="64878" y="156378"/>
                    <a:pt x="45068" y="148500"/>
                    <a:pt x="30232" y="133664"/>
                  </a:cubicBezTo>
                  <a:cubicBezTo>
                    <a:pt x="8046" y="111479"/>
                    <a:pt x="1420" y="78171"/>
                    <a:pt x="13430" y="49182"/>
                  </a:cubicBezTo>
                  <a:cubicBezTo>
                    <a:pt x="25440" y="20193"/>
                    <a:pt x="53719" y="1320"/>
                    <a:pt x="85016" y="1320"/>
                  </a:cubicBezTo>
                  <a:close/>
                  <a:moveTo>
                    <a:pt x="85095" y="1"/>
                  </a:moveTo>
                  <a:cubicBezTo>
                    <a:pt x="64558" y="1"/>
                    <a:pt x="44366" y="8011"/>
                    <a:pt x="29285" y="23091"/>
                  </a:cubicBezTo>
                  <a:cubicBezTo>
                    <a:pt x="6745" y="45632"/>
                    <a:pt x="1" y="79532"/>
                    <a:pt x="12188" y="108994"/>
                  </a:cubicBezTo>
                  <a:cubicBezTo>
                    <a:pt x="24375" y="138516"/>
                    <a:pt x="53128" y="157684"/>
                    <a:pt x="85016" y="157684"/>
                  </a:cubicBezTo>
                  <a:cubicBezTo>
                    <a:pt x="128558" y="157684"/>
                    <a:pt x="163878" y="122364"/>
                    <a:pt x="163878" y="78822"/>
                  </a:cubicBezTo>
                  <a:cubicBezTo>
                    <a:pt x="163878" y="46934"/>
                    <a:pt x="144710" y="18181"/>
                    <a:pt x="115247" y="5994"/>
                  </a:cubicBezTo>
                  <a:cubicBezTo>
                    <a:pt x="105497" y="1960"/>
                    <a:pt x="95254" y="1"/>
                    <a:pt x="8509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1"/>
            <p:cNvSpPr/>
            <p:nvPr/>
          </p:nvSpPr>
          <p:spPr>
            <a:xfrm>
              <a:off x="1999650" y="1177350"/>
              <a:ext cx="3447650" cy="3317450"/>
            </a:xfrm>
            <a:custGeom>
              <a:avLst/>
              <a:gdLst/>
              <a:ahLst/>
              <a:cxnLst/>
              <a:rect l="l" t="t" r="r" b="b"/>
              <a:pathLst>
                <a:path w="137906" h="132698" extrusionOk="0">
                  <a:moveTo>
                    <a:pt x="71527" y="1359"/>
                  </a:moveTo>
                  <a:cubicBezTo>
                    <a:pt x="107438" y="1418"/>
                    <a:pt x="136486" y="30467"/>
                    <a:pt x="136545" y="66319"/>
                  </a:cubicBezTo>
                  <a:cubicBezTo>
                    <a:pt x="136545" y="92645"/>
                    <a:pt x="120690" y="116310"/>
                    <a:pt x="96434" y="126427"/>
                  </a:cubicBezTo>
                  <a:cubicBezTo>
                    <a:pt x="88388" y="129755"/>
                    <a:pt x="79947" y="131372"/>
                    <a:pt x="71579" y="131372"/>
                  </a:cubicBezTo>
                  <a:cubicBezTo>
                    <a:pt x="54656" y="131372"/>
                    <a:pt x="38028" y="124757"/>
                    <a:pt x="25558" y="112287"/>
                  </a:cubicBezTo>
                  <a:cubicBezTo>
                    <a:pt x="6981" y="93710"/>
                    <a:pt x="1420" y="65786"/>
                    <a:pt x="11478" y="41471"/>
                  </a:cubicBezTo>
                  <a:cubicBezTo>
                    <a:pt x="21535" y="17155"/>
                    <a:pt x="45259" y="1359"/>
                    <a:pt x="71527" y="1359"/>
                  </a:cubicBezTo>
                  <a:close/>
                  <a:moveTo>
                    <a:pt x="71633" y="0"/>
                  </a:moveTo>
                  <a:cubicBezTo>
                    <a:pt x="54343" y="0"/>
                    <a:pt x="37346" y="6748"/>
                    <a:pt x="24671" y="19463"/>
                  </a:cubicBezTo>
                  <a:cubicBezTo>
                    <a:pt x="5680" y="38394"/>
                    <a:pt x="0" y="66910"/>
                    <a:pt x="10294" y="91699"/>
                  </a:cubicBezTo>
                  <a:cubicBezTo>
                    <a:pt x="20529" y="116488"/>
                    <a:pt x="44726" y="132698"/>
                    <a:pt x="71527" y="132698"/>
                  </a:cubicBezTo>
                  <a:cubicBezTo>
                    <a:pt x="108148" y="132639"/>
                    <a:pt x="137847" y="102940"/>
                    <a:pt x="137906" y="66319"/>
                  </a:cubicBezTo>
                  <a:cubicBezTo>
                    <a:pt x="137906" y="39518"/>
                    <a:pt x="121755" y="15321"/>
                    <a:pt x="96966" y="5027"/>
                  </a:cubicBezTo>
                  <a:cubicBezTo>
                    <a:pt x="88774" y="1645"/>
                    <a:pt x="80167" y="0"/>
                    <a:pt x="7163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1"/>
            <p:cNvSpPr/>
            <p:nvPr/>
          </p:nvSpPr>
          <p:spPr>
            <a:xfrm>
              <a:off x="2336875" y="1490300"/>
              <a:ext cx="2796875" cy="2690950"/>
            </a:xfrm>
            <a:custGeom>
              <a:avLst/>
              <a:gdLst/>
              <a:ahLst/>
              <a:cxnLst/>
              <a:rect l="l" t="t" r="r" b="b"/>
              <a:pathLst>
                <a:path w="111875" h="107638" extrusionOk="0">
                  <a:moveTo>
                    <a:pt x="58038" y="1324"/>
                  </a:moveTo>
                  <a:cubicBezTo>
                    <a:pt x="87086" y="1324"/>
                    <a:pt x="110573" y="24871"/>
                    <a:pt x="110573" y="53860"/>
                  </a:cubicBezTo>
                  <a:cubicBezTo>
                    <a:pt x="110573" y="75099"/>
                    <a:pt x="97794" y="94208"/>
                    <a:pt x="78152" y="102372"/>
                  </a:cubicBezTo>
                  <a:cubicBezTo>
                    <a:pt x="71679" y="105052"/>
                    <a:pt x="64876" y="106354"/>
                    <a:pt x="58126" y="106354"/>
                  </a:cubicBezTo>
                  <a:cubicBezTo>
                    <a:pt x="44456" y="106354"/>
                    <a:pt x="31003" y="101013"/>
                    <a:pt x="20943" y="90954"/>
                  </a:cubicBezTo>
                  <a:cubicBezTo>
                    <a:pt x="5916" y="75986"/>
                    <a:pt x="1420" y="53386"/>
                    <a:pt x="9584" y="33745"/>
                  </a:cubicBezTo>
                  <a:cubicBezTo>
                    <a:pt x="17689" y="14162"/>
                    <a:pt x="36858" y="1324"/>
                    <a:pt x="58038" y="1324"/>
                  </a:cubicBezTo>
                  <a:close/>
                  <a:moveTo>
                    <a:pt x="58065" y="1"/>
                  </a:moveTo>
                  <a:cubicBezTo>
                    <a:pt x="44065" y="1"/>
                    <a:pt x="30284" y="5472"/>
                    <a:pt x="19997" y="15760"/>
                  </a:cubicBezTo>
                  <a:cubicBezTo>
                    <a:pt x="4615" y="31142"/>
                    <a:pt x="0" y="54333"/>
                    <a:pt x="8342" y="74448"/>
                  </a:cubicBezTo>
                  <a:cubicBezTo>
                    <a:pt x="16684" y="94504"/>
                    <a:pt x="36325" y="107638"/>
                    <a:pt x="58038" y="107638"/>
                  </a:cubicBezTo>
                  <a:cubicBezTo>
                    <a:pt x="87796" y="107578"/>
                    <a:pt x="111815" y="83500"/>
                    <a:pt x="111875" y="53801"/>
                  </a:cubicBezTo>
                  <a:cubicBezTo>
                    <a:pt x="111875" y="32029"/>
                    <a:pt x="98741" y="12447"/>
                    <a:pt x="78626" y="4105"/>
                  </a:cubicBezTo>
                  <a:cubicBezTo>
                    <a:pt x="71984" y="1342"/>
                    <a:pt x="64998" y="1"/>
                    <a:pt x="5806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1"/>
            <p:cNvSpPr/>
            <p:nvPr/>
          </p:nvSpPr>
          <p:spPr>
            <a:xfrm>
              <a:off x="2675575" y="1803975"/>
              <a:ext cx="2144625" cy="2063725"/>
            </a:xfrm>
            <a:custGeom>
              <a:avLst/>
              <a:gdLst/>
              <a:ahLst/>
              <a:cxnLst/>
              <a:rect l="l" t="t" r="r" b="b"/>
              <a:pathLst>
                <a:path w="85785" h="82549" extrusionOk="0">
                  <a:moveTo>
                    <a:pt x="44490" y="1320"/>
                  </a:moveTo>
                  <a:cubicBezTo>
                    <a:pt x="66557" y="1379"/>
                    <a:pt x="84424" y="19246"/>
                    <a:pt x="84483" y="41254"/>
                  </a:cubicBezTo>
                  <a:cubicBezTo>
                    <a:pt x="84483" y="57405"/>
                    <a:pt x="74721" y="71958"/>
                    <a:pt x="59812" y="78170"/>
                  </a:cubicBezTo>
                  <a:cubicBezTo>
                    <a:pt x="54892" y="80201"/>
                    <a:pt x="49719" y="81188"/>
                    <a:pt x="44587" y="81188"/>
                  </a:cubicBezTo>
                  <a:cubicBezTo>
                    <a:pt x="34171" y="81188"/>
                    <a:pt x="23919" y="77123"/>
                    <a:pt x="16270" y="69474"/>
                  </a:cubicBezTo>
                  <a:cubicBezTo>
                    <a:pt x="4851" y="58055"/>
                    <a:pt x="1420" y="40899"/>
                    <a:pt x="7632" y="25990"/>
                  </a:cubicBezTo>
                  <a:cubicBezTo>
                    <a:pt x="13785" y="11081"/>
                    <a:pt x="28338" y="1320"/>
                    <a:pt x="44490" y="1320"/>
                  </a:cubicBezTo>
                  <a:close/>
                  <a:moveTo>
                    <a:pt x="44507" y="0"/>
                  </a:moveTo>
                  <a:cubicBezTo>
                    <a:pt x="33773" y="0"/>
                    <a:pt x="23228" y="4182"/>
                    <a:pt x="15323" y="12087"/>
                  </a:cubicBezTo>
                  <a:cubicBezTo>
                    <a:pt x="3491" y="23919"/>
                    <a:pt x="0" y="41668"/>
                    <a:pt x="6390" y="57050"/>
                  </a:cubicBezTo>
                  <a:cubicBezTo>
                    <a:pt x="12779" y="72491"/>
                    <a:pt x="27806" y="82548"/>
                    <a:pt x="44490" y="82548"/>
                  </a:cubicBezTo>
                  <a:cubicBezTo>
                    <a:pt x="67326" y="82548"/>
                    <a:pt x="85784" y="64090"/>
                    <a:pt x="85784" y="41254"/>
                  </a:cubicBezTo>
                  <a:cubicBezTo>
                    <a:pt x="85784" y="24570"/>
                    <a:pt x="75727" y="9543"/>
                    <a:pt x="60345" y="3154"/>
                  </a:cubicBezTo>
                  <a:cubicBezTo>
                    <a:pt x="55219" y="1033"/>
                    <a:pt x="49840" y="0"/>
                    <a:pt x="4450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1"/>
            <p:cNvSpPr/>
            <p:nvPr/>
          </p:nvSpPr>
          <p:spPr>
            <a:xfrm>
              <a:off x="3012775" y="2116875"/>
              <a:ext cx="1495350" cy="1438750"/>
            </a:xfrm>
            <a:custGeom>
              <a:avLst/>
              <a:gdLst/>
              <a:ahLst/>
              <a:cxnLst/>
              <a:rect l="l" t="t" r="r" b="b"/>
              <a:pathLst>
                <a:path w="59814" h="57550" extrusionOk="0">
                  <a:moveTo>
                    <a:pt x="30856" y="1345"/>
                  </a:moveTo>
                  <a:cubicBezTo>
                    <a:pt x="30904" y="1345"/>
                    <a:pt x="30953" y="1346"/>
                    <a:pt x="31002" y="1346"/>
                  </a:cubicBezTo>
                  <a:cubicBezTo>
                    <a:pt x="46147" y="1346"/>
                    <a:pt x="58393" y="13592"/>
                    <a:pt x="58453" y="28738"/>
                  </a:cubicBezTo>
                  <a:cubicBezTo>
                    <a:pt x="58453" y="39860"/>
                    <a:pt x="51767" y="49858"/>
                    <a:pt x="41532" y="54059"/>
                  </a:cubicBezTo>
                  <a:cubicBezTo>
                    <a:pt x="38126" y="55476"/>
                    <a:pt x="34543" y="56167"/>
                    <a:pt x="30990" y="56167"/>
                  </a:cubicBezTo>
                  <a:cubicBezTo>
                    <a:pt x="23867" y="56167"/>
                    <a:pt x="16866" y="53392"/>
                    <a:pt x="11656" y="48143"/>
                  </a:cubicBezTo>
                  <a:cubicBezTo>
                    <a:pt x="3787" y="40274"/>
                    <a:pt x="1421" y="28501"/>
                    <a:pt x="5680" y="18266"/>
                  </a:cubicBezTo>
                  <a:cubicBezTo>
                    <a:pt x="9921" y="8017"/>
                    <a:pt x="19851" y="1345"/>
                    <a:pt x="30856" y="1345"/>
                  </a:cubicBezTo>
                  <a:close/>
                  <a:moveTo>
                    <a:pt x="31096" y="0"/>
                  </a:moveTo>
                  <a:cubicBezTo>
                    <a:pt x="23592" y="0"/>
                    <a:pt x="16220" y="2934"/>
                    <a:pt x="10709" y="8445"/>
                  </a:cubicBezTo>
                  <a:cubicBezTo>
                    <a:pt x="2486" y="16669"/>
                    <a:pt x="1" y="29033"/>
                    <a:pt x="4438" y="39742"/>
                  </a:cubicBezTo>
                  <a:cubicBezTo>
                    <a:pt x="8934" y="50509"/>
                    <a:pt x="19406" y="57549"/>
                    <a:pt x="31002" y="57549"/>
                  </a:cubicBezTo>
                  <a:cubicBezTo>
                    <a:pt x="46916" y="57490"/>
                    <a:pt x="59754" y="44652"/>
                    <a:pt x="59813" y="28738"/>
                  </a:cubicBezTo>
                  <a:cubicBezTo>
                    <a:pt x="59813" y="17142"/>
                    <a:pt x="52773" y="6611"/>
                    <a:pt x="42065" y="2174"/>
                  </a:cubicBezTo>
                  <a:cubicBezTo>
                    <a:pt x="38514" y="711"/>
                    <a:pt x="34789" y="0"/>
                    <a:pt x="3109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1"/>
            <p:cNvSpPr/>
            <p:nvPr/>
          </p:nvSpPr>
          <p:spPr>
            <a:xfrm>
              <a:off x="3245000" y="2427300"/>
              <a:ext cx="949550" cy="814750"/>
            </a:xfrm>
            <a:custGeom>
              <a:avLst/>
              <a:gdLst/>
              <a:ahLst/>
              <a:cxnLst/>
              <a:rect l="l" t="t" r="r" b="b"/>
              <a:pathLst>
                <a:path w="37982" h="32590" extrusionOk="0">
                  <a:moveTo>
                    <a:pt x="21713" y="1412"/>
                  </a:moveTo>
                  <a:cubicBezTo>
                    <a:pt x="29995" y="1471"/>
                    <a:pt x="36621" y="8097"/>
                    <a:pt x="36621" y="16321"/>
                  </a:cubicBezTo>
                  <a:cubicBezTo>
                    <a:pt x="36621" y="25320"/>
                    <a:pt x="29294" y="31263"/>
                    <a:pt x="21640" y="31263"/>
                  </a:cubicBezTo>
                  <a:cubicBezTo>
                    <a:pt x="17972" y="31263"/>
                    <a:pt x="14229" y="29899"/>
                    <a:pt x="11182" y="26851"/>
                  </a:cubicBezTo>
                  <a:cubicBezTo>
                    <a:pt x="1834" y="17504"/>
                    <a:pt x="8460" y="1412"/>
                    <a:pt x="21713" y="1412"/>
                  </a:cubicBezTo>
                  <a:close/>
                  <a:moveTo>
                    <a:pt x="21590" y="1"/>
                  </a:moveTo>
                  <a:cubicBezTo>
                    <a:pt x="17603" y="1"/>
                    <a:pt x="13540" y="1480"/>
                    <a:pt x="10235" y="4784"/>
                  </a:cubicBezTo>
                  <a:cubicBezTo>
                    <a:pt x="0" y="15078"/>
                    <a:pt x="7218" y="32590"/>
                    <a:pt x="21713" y="32590"/>
                  </a:cubicBezTo>
                  <a:cubicBezTo>
                    <a:pt x="30705" y="32590"/>
                    <a:pt x="37982" y="25313"/>
                    <a:pt x="37982" y="16321"/>
                  </a:cubicBezTo>
                  <a:cubicBezTo>
                    <a:pt x="37982" y="6506"/>
                    <a:pt x="29953" y="1"/>
                    <a:pt x="2159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11"/>
          <p:cNvGrpSpPr/>
          <p:nvPr/>
        </p:nvGrpSpPr>
        <p:grpSpPr>
          <a:xfrm>
            <a:off x="534818" y="210050"/>
            <a:ext cx="1300534" cy="1152655"/>
            <a:chOff x="882175" y="238125"/>
            <a:chExt cx="5855625" cy="5189800"/>
          </a:xfrm>
        </p:grpSpPr>
        <p:sp>
          <p:nvSpPr>
            <p:cNvPr id="683" name="Google Shape;683;p11"/>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1"/>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1"/>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1"/>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11"/>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11"/>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1"/>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1"/>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1"/>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11"/>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11"/>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1"/>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1"/>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1"/>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11"/>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11"/>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1"/>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11"/>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1"/>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1"/>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1"/>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1"/>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1"/>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1"/>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1"/>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1"/>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1"/>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1"/>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1"/>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1"/>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1"/>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1"/>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1"/>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1"/>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1"/>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1"/>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1"/>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1"/>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1"/>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1"/>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1"/>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1"/>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1"/>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1"/>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1"/>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1"/>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1"/>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1"/>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1"/>
            <p:cNvSpPr/>
            <p:nvPr/>
          </p:nvSpPr>
          <p:spPr>
            <a:xfrm>
              <a:off x="5438725" y="23812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1"/>
            <p:cNvSpPr/>
            <p:nvPr/>
          </p:nvSpPr>
          <p:spPr>
            <a:xfrm>
              <a:off x="5438725" y="1054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1"/>
            <p:cNvSpPr/>
            <p:nvPr/>
          </p:nvSpPr>
          <p:spPr>
            <a:xfrm>
              <a:off x="5438725" y="1870125"/>
              <a:ext cx="708300" cy="705050"/>
            </a:xfrm>
            <a:custGeom>
              <a:avLst/>
              <a:gdLst/>
              <a:ahLst/>
              <a:cxnLst/>
              <a:rect l="l" t="t" r="r" b="b"/>
              <a:pathLst>
                <a:path w="28332" h="28202" extrusionOk="0">
                  <a:moveTo>
                    <a:pt x="14231" y="2220"/>
                  </a:moveTo>
                  <a:lnTo>
                    <a:pt x="25982" y="14101"/>
                  </a:lnTo>
                  <a:lnTo>
                    <a:pt x="14231" y="25851"/>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1"/>
            <p:cNvSpPr/>
            <p:nvPr/>
          </p:nvSpPr>
          <p:spPr>
            <a:xfrm>
              <a:off x="5438725" y="2682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1"/>
            <p:cNvSpPr/>
            <p:nvPr/>
          </p:nvSpPr>
          <p:spPr>
            <a:xfrm>
              <a:off x="5438725" y="3498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1"/>
            <p:cNvSpPr/>
            <p:nvPr/>
          </p:nvSpPr>
          <p:spPr>
            <a:xfrm>
              <a:off x="5438725" y="431487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1"/>
            <p:cNvSpPr/>
            <p:nvPr/>
          </p:nvSpPr>
          <p:spPr>
            <a:xfrm>
              <a:off x="6032775" y="646125"/>
              <a:ext cx="705025" cy="705050"/>
            </a:xfrm>
            <a:custGeom>
              <a:avLst/>
              <a:gdLst/>
              <a:ahLst/>
              <a:cxnLst/>
              <a:rect l="l" t="t" r="r" b="b"/>
              <a:pathLst>
                <a:path w="28201" h="28202" extrusionOk="0">
                  <a:moveTo>
                    <a:pt x="14101" y="2350"/>
                  </a:moveTo>
                  <a:lnTo>
                    <a:pt x="2598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1"/>
            <p:cNvSpPr/>
            <p:nvPr/>
          </p:nvSpPr>
          <p:spPr>
            <a:xfrm>
              <a:off x="6032775" y="146212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1"/>
            <p:cNvSpPr/>
            <p:nvPr/>
          </p:nvSpPr>
          <p:spPr>
            <a:xfrm>
              <a:off x="6032775" y="2274850"/>
              <a:ext cx="705025" cy="708325"/>
            </a:xfrm>
            <a:custGeom>
              <a:avLst/>
              <a:gdLst/>
              <a:ahLst/>
              <a:cxnLst/>
              <a:rect l="l" t="t" r="r" b="b"/>
              <a:pathLst>
                <a:path w="28201" h="28333" extrusionOk="0">
                  <a:moveTo>
                    <a:pt x="14101" y="2351"/>
                  </a:moveTo>
                  <a:lnTo>
                    <a:pt x="2598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1"/>
            <p:cNvSpPr/>
            <p:nvPr/>
          </p:nvSpPr>
          <p:spPr>
            <a:xfrm>
              <a:off x="6032775" y="3090875"/>
              <a:ext cx="705025" cy="708300"/>
            </a:xfrm>
            <a:custGeom>
              <a:avLst/>
              <a:gdLst/>
              <a:ahLst/>
              <a:cxnLst/>
              <a:rect l="l" t="t" r="r" b="b"/>
              <a:pathLst>
                <a:path w="28201" h="28332" extrusionOk="0">
                  <a:moveTo>
                    <a:pt x="14101" y="2350"/>
                  </a:moveTo>
                  <a:lnTo>
                    <a:pt x="2598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1"/>
            <p:cNvSpPr/>
            <p:nvPr/>
          </p:nvSpPr>
          <p:spPr>
            <a:xfrm>
              <a:off x="6032775" y="3906875"/>
              <a:ext cx="705025" cy="708300"/>
            </a:xfrm>
            <a:custGeom>
              <a:avLst/>
              <a:gdLst/>
              <a:ahLst/>
              <a:cxnLst/>
              <a:rect l="l" t="t" r="r" b="b"/>
              <a:pathLst>
                <a:path w="28201" h="28332" extrusionOk="0">
                  <a:moveTo>
                    <a:pt x="14101" y="2350"/>
                  </a:moveTo>
                  <a:lnTo>
                    <a:pt x="2598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1"/>
            <p:cNvSpPr/>
            <p:nvPr/>
          </p:nvSpPr>
          <p:spPr>
            <a:xfrm>
              <a:off x="6032775" y="472287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 name="Google Shape;743;p11"/>
          <p:cNvGrpSpPr/>
          <p:nvPr/>
        </p:nvGrpSpPr>
        <p:grpSpPr>
          <a:xfrm>
            <a:off x="205850" y="2046250"/>
            <a:ext cx="1051016" cy="1051016"/>
            <a:chOff x="1190625" y="238125"/>
            <a:chExt cx="4732175" cy="4732175"/>
          </a:xfrm>
        </p:grpSpPr>
        <p:sp>
          <p:nvSpPr>
            <p:cNvPr id="744" name="Google Shape;744;p11"/>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1"/>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8.xml"/><Relationship Id="rId1" Type="http://schemas.openxmlformats.org/officeDocument/2006/relationships/slideLayout" Target="../slideLayouts/slideLayout3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07200" y="445025"/>
            <a:ext cx="7726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1pPr>
            <a:lvl2pPr lvl="1">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2pPr>
            <a:lvl3pPr lvl="2">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3pPr>
            <a:lvl4pPr lvl="3">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4pPr>
            <a:lvl5pPr lvl="4">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5pPr>
            <a:lvl6pPr lvl="5">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6pPr>
            <a:lvl7pPr lvl="6">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7pPr>
            <a:lvl8pPr lvl="7">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8pPr>
            <a:lvl9pPr lvl="8">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9pPr>
          </a:lstStyle>
          <a:p>
            <a:endParaRPr/>
          </a:p>
        </p:txBody>
      </p:sp>
      <p:sp>
        <p:nvSpPr>
          <p:cNvPr id="7" name="Google Shape;7;p1"/>
          <p:cNvSpPr txBox="1">
            <a:spLocks noGrp="1"/>
          </p:cNvSpPr>
          <p:nvPr>
            <p:ph type="body" idx="1"/>
          </p:nvPr>
        </p:nvSpPr>
        <p:spPr>
          <a:xfrm>
            <a:off x="707200" y="1152475"/>
            <a:ext cx="77268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Alegreya Sans"/>
              <a:buChar char="●"/>
              <a:defRPr sz="1800">
                <a:solidFill>
                  <a:schemeClr val="dk1"/>
                </a:solidFill>
                <a:latin typeface="Alegreya Sans"/>
                <a:ea typeface="Alegreya Sans"/>
                <a:cs typeface="Alegreya Sans"/>
                <a:sym typeface="Alegreya Sans"/>
              </a:defRPr>
            </a:lvl1pPr>
            <a:lvl2pPr marL="914400" lvl="1" indent="-317500">
              <a:lnSpc>
                <a:spcPct val="115000"/>
              </a:lnSpc>
              <a:spcBef>
                <a:spcPts val="0"/>
              </a:spcBef>
              <a:spcAft>
                <a:spcPts val="0"/>
              </a:spcAft>
              <a:buClr>
                <a:schemeClr val="dk1"/>
              </a:buClr>
              <a:buSzPts val="1400"/>
              <a:buFont typeface="Alegreya Sans"/>
              <a:buChar char="○"/>
              <a:defRPr>
                <a:solidFill>
                  <a:schemeClr val="dk1"/>
                </a:solidFill>
                <a:latin typeface="Alegreya Sans"/>
                <a:ea typeface="Alegreya Sans"/>
                <a:cs typeface="Alegreya Sans"/>
                <a:sym typeface="Alegreya Sans"/>
              </a:defRPr>
            </a:lvl2pPr>
            <a:lvl3pPr marL="1371600" lvl="2" indent="-317500">
              <a:lnSpc>
                <a:spcPct val="115000"/>
              </a:lnSpc>
              <a:spcBef>
                <a:spcPts val="0"/>
              </a:spcBef>
              <a:spcAft>
                <a:spcPts val="0"/>
              </a:spcAft>
              <a:buClr>
                <a:schemeClr val="dk1"/>
              </a:buClr>
              <a:buSzPts val="1400"/>
              <a:buFont typeface="Alegreya Sans"/>
              <a:buChar char="■"/>
              <a:defRPr>
                <a:solidFill>
                  <a:schemeClr val="dk1"/>
                </a:solidFill>
                <a:latin typeface="Alegreya Sans"/>
                <a:ea typeface="Alegreya Sans"/>
                <a:cs typeface="Alegreya Sans"/>
                <a:sym typeface="Alegreya Sans"/>
              </a:defRPr>
            </a:lvl3pPr>
            <a:lvl4pPr marL="1828800" lvl="3" indent="-317500">
              <a:lnSpc>
                <a:spcPct val="115000"/>
              </a:lnSpc>
              <a:spcBef>
                <a:spcPts val="0"/>
              </a:spcBef>
              <a:spcAft>
                <a:spcPts val="0"/>
              </a:spcAft>
              <a:buClr>
                <a:schemeClr val="dk1"/>
              </a:buClr>
              <a:buSzPts val="1400"/>
              <a:buFont typeface="Alegreya Sans"/>
              <a:buChar char="●"/>
              <a:defRPr>
                <a:solidFill>
                  <a:schemeClr val="dk1"/>
                </a:solidFill>
                <a:latin typeface="Alegreya Sans"/>
                <a:ea typeface="Alegreya Sans"/>
                <a:cs typeface="Alegreya Sans"/>
                <a:sym typeface="Alegreya Sans"/>
              </a:defRPr>
            </a:lvl4pPr>
            <a:lvl5pPr marL="2286000" lvl="4" indent="-317500">
              <a:lnSpc>
                <a:spcPct val="115000"/>
              </a:lnSpc>
              <a:spcBef>
                <a:spcPts val="0"/>
              </a:spcBef>
              <a:spcAft>
                <a:spcPts val="0"/>
              </a:spcAft>
              <a:buClr>
                <a:schemeClr val="dk1"/>
              </a:buClr>
              <a:buSzPts val="1400"/>
              <a:buFont typeface="Alegreya Sans"/>
              <a:buChar char="○"/>
              <a:defRPr>
                <a:solidFill>
                  <a:schemeClr val="dk1"/>
                </a:solidFill>
                <a:latin typeface="Alegreya Sans"/>
                <a:ea typeface="Alegreya Sans"/>
                <a:cs typeface="Alegreya Sans"/>
                <a:sym typeface="Alegreya Sans"/>
              </a:defRPr>
            </a:lvl5pPr>
            <a:lvl6pPr marL="2743200" lvl="5" indent="-317500">
              <a:lnSpc>
                <a:spcPct val="115000"/>
              </a:lnSpc>
              <a:spcBef>
                <a:spcPts val="0"/>
              </a:spcBef>
              <a:spcAft>
                <a:spcPts val="0"/>
              </a:spcAft>
              <a:buClr>
                <a:schemeClr val="dk1"/>
              </a:buClr>
              <a:buSzPts val="1400"/>
              <a:buFont typeface="Alegreya Sans"/>
              <a:buChar char="■"/>
              <a:defRPr>
                <a:solidFill>
                  <a:schemeClr val="dk1"/>
                </a:solidFill>
                <a:latin typeface="Alegreya Sans"/>
                <a:ea typeface="Alegreya Sans"/>
                <a:cs typeface="Alegreya Sans"/>
                <a:sym typeface="Alegreya Sans"/>
              </a:defRPr>
            </a:lvl6pPr>
            <a:lvl7pPr marL="3200400" lvl="6" indent="-317500">
              <a:lnSpc>
                <a:spcPct val="115000"/>
              </a:lnSpc>
              <a:spcBef>
                <a:spcPts val="0"/>
              </a:spcBef>
              <a:spcAft>
                <a:spcPts val="0"/>
              </a:spcAft>
              <a:buClr>
                <a:schemeClr val="dk1"/>
              </a:buClr>
              <a:buSzPts val="1400"/>
              <a:buFont typeface="Alegreya Sans"/>
              <a:buChar char="●"/>
              <a:defRPr>
                <a:solidFill>
                  <a:schemeClr val="dk1"/>
                </a:solidFill>
                <a:latin typeface="Alegreya Sans"/>
                <a:ea typeface="Alegreya Sans"/>
                <a:cs typeface="Alegreya Sans"/>
                <a:sym typeface="Alegreya Sans"/>
              </a:defRPr>
            </a:lvl7pPr>
            <a:lvl8pPr marL="3657600" lvl="7" indent="-317500">
              <a:lnSpc>
                <a:spcPct val="115000"/>
              </a:lnSpc>
              <a:spcBef>
                <a:spcPts val="0"/>
              </a:spcBef>
              <a:spcAft>
                <a:spcPts val="0"/>
              </a:spcAft>
              <a:buClr>
                <a:schemeClr val="dk1"/>
              </a:buClr>
              <a:buSzPts val="1400"/>
              <a:buFont typeface="Alegreya Sans"/>
              <a:buChar char="○"/>
              <a:defRPr>
                <a:solidFill>
                  <a:schemeClr val="dk1"/>
                </a:solidFill>
                <a:latin typeface="Alegreya Sans"/>
                <a:ea typeface="Alegreya Sans"/>
                <a:cs typeface="Alegreya Sans"/>
                <a:sym typeface="Alegreya Sans"/>
              </a:defRPr>
            </a:lvl8pPr>
            <a:lvl9pPr marL="4114800" lvl="8" indent="-317500">
              <a:lnSpc>
                <a:spcPct val="115000"/>
              </a:lnSpc>
              <a:spcBef>
                <a:spcPts val="0"/>
              </a:spcBef>
              <a:spcAft>
                <a:spcPts val="0"/>
              </a:spcAft>
              <a:buClr>
                <a:schemeClr val="dk1"/>
              </a:buClr>
              <a:buSzPts val="1400"/>
              <a:buFont typeface="Alegreya Sans"/>
              <a:buChar char="■"/>
              <a:defRPr>
                <a:solidFill>
                  <a:schemeClr val="dk1"/>
                </a:solidFill>
                <a:latin typeface="Alegreya Sans"/>
                <a:ea typeface="Alegreya Sans"/>
                <a:cs typeface="Alegreya Sans"/>
                <a:sym typeface="Alegreya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220"/>
        <p:cNvGrpSpPr/>
        <p:nvPr/>
      </p:nvGrpSpPr>
      <p:grpSpPr>
        <a:xfrm>
          <a:off x="0" y="0"/>
          <a:ext cx="0" cy="0"/>
          <a:chOff x="0" y="0"/>
          <a:chExt cx="0" cy="0"/>
        </a:xfrm>
      </p:grpSpPr>
      <p:sp>
        <p:nvSpPr>
          <p:cNvPr id="2221" name="Google Shape;2221;p39"/>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2222" name="Google Shape;2222;p39"/>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5" r:id="rId1"/>
    <p:sldLayoutId id="2147483686"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2.xml"/></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8.xml"/><Relationship Id="rId1" Type="http://schemas.openxmlformats.org/officeDocument/2006/relationships/slideLayout" Target="../slideLayouts/slideLayout20.xml"/><Relationship Id="rId5" Type="http://schemas.openxmlformats.org/officeDocument/2006/relationships/image" Target="../media/image4.png"/><Relationship Id="rId4" Type="http://schemas.openxmlformats.org/officeDocument/2006/relationships/hyperlink" Target="https://docs.google.com/spreadsheets/d/1buvUkuziLKHak_TZP1mewzUYFcA42ngjNk2Wz_54NJc/copy"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9.xml"/><Relationship Id="rId1" Type="http://schemas.openxmlformats.org/officeDocument/2006/relationships/slideLayout" Target="../slideLayouts/slideLayout21.xml"/><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4.xml"/></Relationships>
</file>

<file path=ppt/slides/_rels/slide31.xml.rels><?xml version="1.0" encoding="UTF-8" standalone="yes"?>
<Relationships xmlns="http://schemas.openxmlformats.org/package/2006/relationships"><Relationship Id="rId3" Type="http://schemas.openxmlformats.org/officeDocument/2006/relationships/hyperlink" Target="https://www.freepik.com/free-photo/positive-aged-math-teacher-standing-with-chalk_4931177.htm/?utm_source=slidesgo_template&amp;utm_medium=referral-link&amp;utm_campaign=sg_resources&amp;utm_content=freepik" TargetMode="External"/><Relationship Id="rId7" Type="http://schemas.openxmlformats.org/officeDocument/2006/relationships/hyperlink" Target="https://www.freepik.com/free-vector/flat-geometric-background_13900640.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22.xml"/><Relationship Id="rId6" Type="http://schemas.openxmlformats.org/officeDocument/2006/relationships/hyperlink" Target="https://www.freepik.com/free-photo/female-teacher-standing_10058650.htm/?utm_source=slidesgo_template&amp;utm_medium=referral-link&amp;utm_campaign=sg_resources&amp;utm_content=freepik" TargetMode="External"/><Relationship Id="rId5" Type="http://schemas.openxmlformats.org/officeDocument/2006/relationships/hyperlink" Target="https://www.freepik.com/free-photo/confident-aged-math-teacher-looking-class_4931180.htm/?utm_source=slidesgo_template&amp;utm_medium=referral-link&amp;utm_campaign=sg_resources&amp;utm_content=freepik" TargetMode="External"/><Relationship Id="rId4" Type="http://schemas.openxmlformats.org/officeDocument/2006/relationships/hyperlink" Target="https://www.freepik.com/free-photo/smiley-teacher-holding-bunch-books-apple-with-copy-space_10139885.htm/?utm_source=slidesgo_template&amp;utm_medium=referral-link&amp;utm_campaign=sg_resources&amp;utm_content=freepik"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www.freepik.com/free-photo/aged-math-teacher-thinking-chalkboard_4931169.htm/?utm_source=slidesgo_template&amp;utm_medium=referral-link&amp;utm_campaign=sg_resources&amp;utm_content=freepik" TargetMode="External"/><Relationship Id="rId7" Type="http://schemas.openxmlformats.org/officeDocument/2006/relationships/hyperlink" Target="https://www.freepik.com/free-vector/flat-design-geometric-background_13657882.htm/?utm_source=slidesgo_template&amp;utm_medium=referral-link&amp;utm_campaign=sg_resources&amp;utm_content=freepik" TargetMode="External"/><Relationship Id="rId2" Type="http://schemas.openxmlformats.org/officeDocument/2006/relationships/notesSlide" Target="../notesSlides/notesSlide32.xml"/><Relationship Id="rId1" Type="http://schemas.openxmlformats.org/officeDocument/2006/relationships/slideLayout" Target="../slideLayouts/slideLayout23.xml"/><Relationship Id="rId6" Type="http://schemas.openxmlformats.org/officeDocument/2006/relationships/hyperlink" Target="https://www.freepik.com/free-photo/english-teacher-doing-her-class-with-whiteboard_15184724.htm/?utm_source=slidesgo_template&amp;utm_medium=referral-link&amp;utm_campaign=sg_resources&amp;utm_content=freepik" TargetMode="External"/><Relationship Id="rId5" Type="http://schemas.openxmlformats.org/officeDocument/2006/relationships/hyperlink" Target="https://www.freepik.com/free-photo/senior-male-professor-explaining-writing-green-chalkboard_4936944.htm/?utm_source=slidesgo_template&amp;utm_medium=referral-link&amp;utm_campaign=sg_resources&amp;utm_content=freepik" TargetMode="External"/><Relationship Id="rId4" Type="http://schemas.openxmlformats.org/officeDocument/2006/relationships/hyperlink" Target="https://www.freepik.com/free-photo/smiling-math-teacher-greeting-auditorium_4931195.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4.xml"/><Relationship Id="rId1" Type="http://schemas.openxmlformats.org/officeDocument/2006/relationships/slideLayout" Target="../slideLayouts/slideLayout3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0.xml"/></Relationships>
</file>

<file path=ppt/slides/_rels/slide3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5.xml"/><Relationship Id="rId1" Type="http://schemas.openxmlformats.org/officeDocument/2006/relationships/slideLayout" Target="../slideLayouts/slideLayout3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fonts.google.com/specimen/Kanit" TargetMode="External"/><Relationship Id="rId2" Type="http://schemas.openxmlformats.org/officeDocument/2006/relationships/notesSlide" Target="../notesSlides/notesSlide36.xml"/><Relationship Id="rId1" Type="http://schemas.openxmlformats.org/officeDocument/2006/relationships/slideLayout" Target="../slideLayouts/slideLayout37.xml"/><Relationship Id="rId4" Type="http://schemas.openxmlformats.org/officeDocument/2006/relationships/hyperlink" Target="https://fonts.google.com/specimen/Alegreya+Sans"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gif"/><Relationship Id="rId2" Type="http://schemas.openxmlformats.org/officeDocument/2006/relationships/notesSlide" Target="../notesSlides/notesSlide37.xml"/><Relationship Id="rId1" Type="http://schemas.openxmlformats.org/officeDocument/2006/relationships/slideLayout" Target="../slideLayouts/slideLayout38.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gif"/><Relationship Id="rId4" Type="http://schemas.openxmlformats.org/officeDocument/2006/relationships/image" Target="../media/image7.gif"/><Relationship Id="rId9" Type="http://schemas.openxmlformats.org/officeDocument/2006/relationships/image" Target="../media/image8.gif"/></Relationships>
</file>

<file path=ppt/slides/_rels/slide38.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8.xml"/><Relationship Id="rId1" Type="http://schemas.openxmlformats.org/officeDocument/2006/relationships/slideLayout" Target="../slideLayouts/slideLayout3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7.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3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37.xml"/></Relationships>
</file>

<file path=ppt/slides/_rels/slide4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4.xml"/><Relationship Id="rId1" Type="http://schemas.openxmlformats.org/officeDocument/2006/relationships/slideLayout" Target="../slideLayouts/slideLayout3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7.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7.xml"/></Relationships>
</file>

<file path=ppt/slides/_rels/slide5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1.xml"/><Relationship Id="rId1" Type="http://schemas.openxmlformats.org/officeDocument/2006/relationships/slideLayout" Target="../slideLayouts/slideLayout37.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8.xml"/><Relationship Id="rId1" Type="http://schemas.openxmlformats.org/officeDocument/2006/relationships/slideLayout" Target="../slideLayouts/slideLayout2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29"/>
        <p:cNvGrpSpPr/>
        <p:nvPr/>
      </p:nvGrpSpPr>
      <p:grpSpPr>
        <a:xfrm>
          <a:off x="0" y="0"/>
          <a:ext cx="0" cy="0"/>
          <a:chOff x="0" y="0"/>
          <a:chExt cx="0" cy="0"/>
        </a:xfrm>
      </p:grpSpPr>
      <p:sp>
        <p:nvSpPr>
          <p:cNvPr id="2231" name="Google Shape;2231;p42"/>
          <p:cNvSpPr txBox="1">
            <a:spLocks noGrp="1"/>
          </p:cNvSpPr>
          <p:nvPr>
            <p:ph type="ctrTitle"/>
          </p:nvPr>
        </p:nvSpPr>
        <p:spPr>
          <a:xfrm>
            <a:off x="1773450" y="1139575"/>
            <a:ext cx="5597100" cy="2030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dirty="0"/>
              <a:t>Newton-</a:t>
            </a:r>
            <a:br>
              <a:rPr lang="en" sz="6000" dirty="0"/>
            </a:br>
            <a:r>
              <a:rPr lang="en" dirty="0" err="1">
                <a:solidFill>
                  <a:schemeClr val="lt2"/>
                </a:solidFill>
              </a:rPr>
              <a:t>v</a:t>
            </a:r>
            <a:r>
              <a:rPr lang="en" sz="6000" dirty="0" err="1">
                <a:solidFill>
                  <a:schemeClr val="lt2"/>
                </a:solidFill>
              </a:rPr>
              <a:t>erfahren</a:t>
            </a:r>
            <a:endParaRPr sz="6000" dirty="0">
              <a:solidFill>
                <a:schemeClr val="lt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29"/>
        <p:cNvGrpSpPr/>
        <p:nvPr/>
      </p:nvGrpSpPr>
      <p:grpSpPr>
        <a:xfrm>
          <a:off x="0" y="0"/>
          <a:ext cx="0" cy="0"/>
          <a:chOff x="0" y="0"/>
          <a:chExt cx="0" cy="0"/>
        </a:xfrm>
      </p:grpSpPr>
      <p:sp>
        <p:nvSpPr>
          <p:cNvPr id="2330" name="Google Shape;2330;p52"/>
          <p:cNvSpPr txBox="1">
            <a:spLocks noGrp="1"/>
          </p:cNvSpPr>
          <p:nvPr>
            <p:ph type="subTitle" idx="5"/>
          </p:nvPr>
        </p:nvSpPr>
        <p:spPr>
          <a:xfrm>
            <a:off x="2824350" y="2790369"/>
            <a:ext cx="1517100" cy="75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2331" name="Google Shape;2331;p52"/>
          <p:cNvSpPr txBox="1">
            <a:spLocks noGrp="1"/>
          </p:cNvSpPr>
          <p:nvPr>
            <p:ph type="title"/>
          </p:nvPr>
        </p:nvSpPr>
        <p:spPr>
          <a:xfrm>
            <a:off x="730799" y="2447875"/>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332" name="Google Shape;2332;p52"/>
          <p:cNvSpPr txBox="1">
            <a:spLocks noGrp="1"/>
          </p:cNvSpPr>
          <p:nvPr>
            <p:ph type="subTitle" idx="1"/>
          </p:nvPr>
        </p:nvSpPr>
        <p:spPr>
          <a:xfrm>
            <a:off x="846150" y="2788763"/>
            <a:ext cx="1517100" cy="75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sp>
        <p:nvSpPr>
          <p:cNvPr id="2333" name="Google Shape;2333;p52"/>
          <p:cNvSpPr txBox="1">
            <a:spLocks noGrp="1"/>
          </p:cNvSpPr>
          <p:nvPr>
            <p:ph type="title" idx="2"/>
          </p:nvPr>
        </p:nvSpPr>
        <p:spPr>
          <a:xfrm>
            <a:off x="6665400" y="2447875"/>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334" name="Google Shape;2334;p52"/>
          <p:cNvSpPr txBox="1">
            <a:spLocks noGrp="1"/>
          </p:cNvSpPr>
          <p:nvPr>
            <p:ph type="subTitle" idx="3"/>
          </p:nvPr>
        </p:nvSpPr>
        <p:spPr>
          <a:xfrm>
            <a:off x="6780750" y="2788763"/>
            <a:ext cx="1517100" cy="75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a:t>
            </a:r>
            <a:endParaRPr/>
          </a:p>
        </p:txBody>
      </p:sp>
      <p:sp>
        <p:nvSpPr>
          <p:cNvPr id="2335" name="Google Shape;2335;p52"/>
          <p:cNvSpPr txBox="1">
            <a:spLocks noGrp="1"/>
          </p:cNvSpPr>
          <p:nvPr>
            <p:ph type="title" idx="4"/>
          </p:nvPr>
        </p:nvSpPr>
        <p:spPr>
          <a:xfrm>
            <a:off x="2709000" y="2447875"/>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336" name="Google Shape;2336;p52"/>
          <p:cNvSpPr txBox="1">
            <a:spLocks noGrp="1"/>
          </p:cNvSpPr>
          <p:nvPr>
            <p:ph type="subTitle" idx="6"/>
          </p:nvPr>
        </p:nvSpPr>
        <p:spPr>
          <a:xfrm>
            <a:off x="4802550" y="2790369"/>
            <a:ext cx="1517100" cy="75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2337" name="Google Shape;2337;p52"/>
          <p:cNvSpPr txBox="1">
            <a:spLocks noGrp="1"/>
          </p:cNvSpPr>
          <p:nvPr>
            <p:ph type="title" idx="7"/>
          </p:nvPr>
        </p:nvSpPr>
        <p:spPr>
          <a:xfrm>
            <a:off x="4687200" y="2447875"/>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338" name="Google Shape;2338;p52"/>
          <p:cNvSpPr txBox="1">
            <a:spLocks noGrp="1"/>
          </p:cNvSpPr>
          <p:nvPr>
            <p:ph type="title" idx="8"/>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Practical uses of this subject</a:t>
            </a:r>
            <a:endParaRPr/>
          </a:p>
        </p:txBody>
      </p:sp>
      <p:grpSp>
        <p:nvGrpSpPr>
          <p:cNvPr id="2339" name="Google Shape;2339;p52"/>
          <p:cNvGrpSpPr/>
          <p:nvPr/>
        </p:nvGrpSpPr>
        <p:grpSpPr>
          <a:xfrm>
            <a:off x="5392340" y="2097704"/>
            <a:ext cx="337522" cy="370909"/>
            <a:chOff x="-39998250" y="3605325"/>
            <a:chExt cx="288875" cy="317450"/>
          </a:xfrm>
        </p:grpSpPr>
        <p:sp>
          <p:nvSpPr>
            <p:cNvPr id="2340" name="Google Shape;2340;p5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accent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41" name="Google Shape;2341;p5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accent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pSp>
      <p:grpSp>
        <p:nvGrpSpPr>
          <p:cNvPr id="2342" name="Google Shape;2342;p52"/>
          <p:cNvGrpSpPr/>
          <p:nvPr/>
        </p:nvGrpSpPr>
        <p:grpSpPr>
          <a:xfrm>
            <a:off x="1432035" y="2106745"/>
            <a:ext cx="345328" cy="352833"/>
            <a:chOff x="-24353875" y="3147725"/>
            <a:chExt cx="289875" cy="296175"/>
          </a:xfrm>
        </p:grpSpPr>
        <p:sp>
          <p:nvSpPr>
            <p:cNvPr id="2343" name="Google Shape;2343;p52"/>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accent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44" name="Google Shape;2344;p52"/>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accent1"/>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pSp>
      <p:grpSp>
        <p:nvGrpSpPr>
          <p:cNvPr id="2345" name="Google Shape;2345;p52"/>
          <p:cNvGrpSpPr/>
          <p:nvPr/>
        </p:nvGrpSpPr>
        <p:grpSpPr>
          <a:xfrm>
            <a:off x="7429310" y="2098172"/>
            <a:ext cx="219981" cy="369974"/>
            <a:chOff x="-38109725" y="3955025"/>
            <a:chExt cx="188275" cy="316650"/>
          </a:xfrm>
        </p:grpSpPr>
        <p:sp>
          <p:nvSpPr>
            <p:cNvPr id="2346" name="Google Shape;2346;p5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lt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47" name="Google Shape;2347;p5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lt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pSp>
      <p:grpSp>
        <p:nvGrpSpPr>
          <p:cNvPr id="2348" name="Google Shape;2348;p52"/>
          <p:cNvGrpSpPr/>
          <p:nvPr/>
        </p:nvGrpSpPr>
        <p:grpSpPr>
          <a:xfrm>
            <a:off x="3399753" y="2097943"/>
            <a:ext cx="366293" cy="370441"/>
            <a:chOff x="-39647175" y="3972000"/>
            <a:chExt cx="313500" cy="317050"/>
          </a:xfrm>
        </p:grpSpPr>
        <p:sp>
          <p:nvSpPr>
            <p:cNvPr id="2349" name="Google Shape;2349;p5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lt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0" name="Google Shape;2350;p5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lt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51" name="Google Shape;2351;p5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lt2"/>
            </a:solid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55"/>
        <p:cNvGrpSpPr/>
        <p:nvPr/>
      </p:nvGrpSpPr>
      <p:grpSpPr>
        <a:xfrm>
          <a:off x="0" y="0"/>
          <a:ext cx="0" cy="0"/>
          <a:chOff x="0" y="0"/>
          <a:chExt cx="0" cy="0"/>
        </a:xfrm>
      </p:grpSpPr>
      <p:sp>
        <p:nvSpPr>
          <p:cNvPr id="2356" name="Google Shape;2356;p53"/>
          <p:cNvSpPr txBox="1">
            <a:spLocks noGrp="1"/>
          </p:cNvSpPr>
          <p:nvPr>
            <p:ph type="title"/>
          </p:nvPr>
        </p:nvSpPr>
        <p:spPr>
          <a:xfrm>
            <a:off x="1383300" y="2304450"/>
            <a:ext cx="63774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Lines cut by a transversal</a:t>
            </a:r>
            <a:endParaRPr/>
          </a:p>
        </p:txBody>
      </p:sp>
      <p:sp>
        <p:nvSpPr>
          <p:cNvPr id="2357" name="Google Shape;2357;p53"/>
          <p:cNvSpPr txBox="1">
            <a:spLocks noGrp="1"/>
          </p:cNvSpPr>
          <p:nvPr>
            <p:ph type="subTitle" idx="1"/>
          </p:nvPr>
        </p:nvSpPr>
        <p:spPr>
          <a:xfrm>
            <a:off x="3373500" y="2848650"/>
            <a:ext cx="2397000" cy="60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a:t>
            </a:r>
            <a:endParaRPr/>
          </a:p>
        </p:txBody>
      </p:sp>
      <p:sp>
        <p:nvSpPr>
          <p:cNvPr id="2358" name="Google Shape;2358;p53"/>
          <p:cNvSpPr txBox="1">
            <a:spLocks noGrp="1"/>
          </p:cNvSpPr>
          <p:nvPr>
            <p:ph type="title" idx="2"/>
          </p:nvPr>
        </p:nvSpPr>
        <p:spPr>
          <a:xfrm>
            <a:off x="3708450" y="1386450"/>
            <a:ext cx="1727100" cy="91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2"/>
        <p:cNvGrpSpPr/>
        <p:nvPr/>
      </p:nvGrpSpPr>
      <p:grpSpPr>
        <a:xfrm>
          <a:off x="0" y="0"/>
          <a:ext cx="0" cy="0"/>
          <a:chOff x="0" y="0"/>
          <a:chExt cx="0" cy="0"/>
        </a:xfrm>
      </p:grpSpPr>
      <p:grpSp>
        <p:nvGrpSpPr>
          <p:cNvPr id="2363" name="Google Shape;2363;p54"/>
          <p:cNvGrpSpPr/>
          <p:nvPr/>
        </p:nvGrpSpPr>
        <p:grpSpPr>
          <a:xfrm>
            <a:off x="1102638" y="1180164"/>
            <a:ext cx="4170849" cy="2783202"/>
            <a:chOff x="2107003" y="1280324"/>
            <a:chExt cx="4930082" cy="2783202"/>
          </a:xfrm>
        </p:grpSpPr>
        <p:sp>
          <p:nvSpPr>
            <p:cNvPr id="2364" name="Google Shape;2364;p54"/>
            <p:cNvSpPr/>
            <p:nvPr/>
          </p:nvSpPr>
          <p:spPr>
            <a:xfrm>
              <a:off x="2107003" y="1280324"/>
              <a:ext cx="4930082" cy="2783202"/>
            </a:xfrm>
            <a:custGeom>
              <a:avLst/>
              <a:gdLst/>
              <a:ahLst/>
              <a:cxnLst/>
              <a:rect l="l" t="t" r="r" b="b"/>
              <a:pathLst>
                <a:path w="285017" h="160902" extrusionOk="0">
                  <a:moveTo>
                    <a:pt x="0" y="0"/>
                  </a:moveTo>
                  <a:lnTo>
                    <a:pt x="0" y="160902"/>
                  </a:lnTo>
                  <a:lnTo>
                    <a:pt x="285017" y="160902"/>
                  </a:lnTo>
                  <a:lnTo>
                    <a:pt x="2850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4"/>
            <p:cNvSpPr/>
            <p:nvPr/>
          </p:nvSpPr>
          <p:spPr>
            <a:xfrm>
              <a:off x="2251809" y="3786419"/>
              <a:ext cx="2355107" cy="25393"/>
            </a:xfrm>
            <a:custGeom>
              <a:avLst/>
              <a:gdLst/>
              <a:ahLst/>
              <a:cxnLst/>
              <a:rect l="l" t="t" r="r" b="b"/>
              <a:pathLst>
                <a:path w="136153" h="1468" extrusionOk="0">
                  <a:moveTo>
                    <a:pt x="0" y="1"/>
                  </a:moveTo>
                  <a:lnTo>
                    <a:pt x="0" y="1468"/>
                  </a:lnTo>
                  <a:lnTo>
                    <a:pt x="136153" y="1468"/>
                  </a:lnTo>
                  <a:lnTo>
                    <a:pt x="13615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4560274" y="3764228"/>
              <a:ext cx="81402" cy="69605"/>
            </a:xfrm>
            <a:custGeom>
              <a:avLst/>
              <a:gdLst/>
              <a:ahLst/>
              <a:cxnLst/>
              <a:rect l="l" t="t" r="r" b="b"/>
              <a:pathLst>
                <a:path w="4706" h="4024" extrusionOk="0">
                  <a:moveTo>
                    <a:pt x="2689" y="1"/>
                  </a:moveTo>
                  <a:cubicBezTo>
                    <a:pt x="917" y="1"/>
                    <a:pt x="0" y="2140"/>
                    <a:pt x="1283" y="3423"/>
                  </a:cubicBezTo>
                  <a:cubicBezTo>
                    <a:pt x="1699" y="3838"/>
                    <a:pt x="2204" y="4023"/>
                    <a:pt x="2697" y="4023"/>
                  </a:cubicBezTo>
                  <a:cubicBezTo>
                    <a:pt x="3727" y="4023"/>
                    <a:pt x="4706" y="3216"/>
                    <a:pt x="4706" y="2017"/>
                  </a:cubicBezTo>
                  <a:cubicBezTo>
                    <a:pt x="4706" y="856"/>
                    <a:pt x="3850" y="1"/>
                    <a:pt x="26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4"/>
            <p:cNvSpPr/>
            <p:nvPr/>
          </p:nvSpPr>
          <p:spPr>
            <a:xfrm>
              <a:off x="2338482" y="3898466"/>
              <a:ext cx="78237" cy="78237"/>
            </a:xfrm>
            <a:custGeom>
              <a:avLst/>
              <a:gdLst/>
              <a:ahLst/>
              <a:cxnLst/>
              <a:rect l="l" t="t" r="r" b="b"/>
              <a:pathLst>
                <a:path w="4523" h="4523" extrusionOk="0">
                  <a:moveTo>
                    <a:pt x="0" y="1"/>
                  </a:moveTo>
                  <a:lnTo>
                    <a:pt x="0" y="4523"/>
                  </a:lnTo>
                  <a:lnTo>
                    <a:pt x="4522" y="2262"/>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4"/>
            <p:cNvSpPr/>
            <p:nvPr/>
          </p:nvSpPr>
          <p:spPr>
            <a:xfrm>
              <a:off x="2516048" y="3910089"/>
              <a:ext cx="57099" cy="56044"/>
            </a:xfrm>
            <a:custGeom>
              <a:avLst/>
              <a:gdLst/>
              <a:ahLst/>
              <a:cxnLst/>
              <a:rect l="l" t="t" r="r" b="b"/>
              <a:pathLst>
                <a:path w="3301" h="3240" extrusionOk="0">
                  <a:moveTo>
                    <a:pt x="1" y="1"/>
                  </a:moveTo>
                  <a:lnTo>
                    <a:pt x="1" y="3240"/>
                  </a:lnTo>
                  <a:lnTo>
                    <a:pt x="3300" y="1590"/>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4"/>
            <p:cNvSpPr/>
            <p:nvPr/>
          </p:nvSpPr>
          <p:spPr>
            <a:xfrm>
              <a:off x="2575237" y="3910089"/>
              <a:ext cx="7421" cy="56044"/>
            </a:xfrm>
            <a:custGeom>
              <a:avLst/>
              <a:gdLst/>
              <a:ahLst/>
              <a:cxnLst/>
              <a:rect l="l" t="t" r="r" b="b"/>
              <a:pathLst>
                <a:path w="429" h="3240" extrusionOk="0">
                  <a:moveTo>
                    <a:pt x="1" y="1"/>
                  </a:moveTo>
                  <a:lnTo>
                    <a:pt x="1" y="3240"/>
                  </a:lnTo>
                  <a:lnTo>
                    <a:pt x="428" y="3240"/>
                  </a:lnTo>
                  <a:lnTo>
                    <a:pt x="42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4"/>
            <p:cNvSpPr/>
            <p:nvPr/>
          </p:nvSpPr>
          <p:spPr>
            <a:xfrm>
              <a:off x="2683046" y="3894246"/>
              <a:ext cx="59227" cy="87750"/>
            </a:xfrm>
            <a:custGeom>
              <a:avLst/>
              <a:gdLst/>
              <a:ahLst/>
              <a:cxnLst/>
              <a:rect l="l" t="t" r="r" b="b"/>
              <a:pathLst>
                <a:path w="3424" h="5073" extrusionOk="0">
                  <a:moveTo>
                    <a:pt x="3423" y="0"/>
                  </a:moveTo>
                  <a:lnTo>
                    <a:pt x="1" y="2506"/>
                  </a:lnTo>
                  <a:lnTo>
                    <a:pt x="3423" y="5072"/>
                  </a:lnTo>
                  <a:lnTo>
                    <a:pt x="342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4"/>
            <p:cNvSpPr/>
            <p:nvPr/>
          </p:nvSpPr>
          <p:spPr>
            <a:xfrm>
              <a:off x="2683046" y="3916437"/>
              <a:ext cx="29613" cy="43348"/>
            </a:xfrm>
            <a:custGeom>
              <a:avLst/>
              <a:gdLst/>
              <a:ahLst/>
              <a:cxnLst/>
              <a:rect l="l" t="t" r="r" b="b"/>
              <a:pathLst>
                <a:path w="1712" h="2506" extrusionOk="0">
                  <a:moveTo>
                    <a:pt x="1" y="0"/>
                  </a:moveTo>
                  <a:lnTo>
                    <a:pt x="1" y="2506"/>
                  </a:lnTo>
                  <a:lnTo>
                    <a:pt x="1712" y="2506"/>
                  </a:lnTo>
                  <a:lnTo>
                    <a:pt x="17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4"/>
            <p:cNvSpPr/>
            <p:nvPr/>
          </p:nvSpPr>
          <p:spPr>
            <a:xfrm>
              <a:off x="2750693" y="3896356"/>
              <a:ext cx="45475" cy="83530"/>
            </a:xfrm>
            <a:custGeom>
              <a:avLst/>
              <a:gdLst/>
              <a:ahLst/>
              <a:cxnLst/>
              <a:rect l="l" t="t" r="r" b="b"/>
              <a:pathLst>
                <a:path w="2629" h="4829" extrusionOk="0">
                  <a:moveTo>
                    <a:pt x="1" y="0"/>
                  </a:moveTo>
                  <a:lnTo>
                    <a:pt x="1" y="550"/>
                  </a:lnTo>
                  <a:cubicBezTo>
                    <a:pt x="1956" y="1039"/>
                    <a:pt x="1956" y="3789"/>
                    <a:pt x="1" y="4278"/>
                  </a:cubicBezTo>
                  <a:lnTo>
                    <a:pt x="1" y="4828"/>
                  </a:lnTo>
                  <a:cubicBezTo>
                    <a:pt x="2629" y="4278"/>
                    <a:pt x="2629" y="55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4"/>
            <p:cNvSpPr/>
            <p:nvPr/>
          </p:nvSpPr>
          <p:spPr>
            <a:xfrm>
              <a:off x="2750693" y="3917492"/>
              <a:ext cx="16934" cy="41237"/>
            </a:xfrm>
            <a:custGeom>
              <a:avLst/>
              <a:gdLst/>
              <a:ahLst/>
              <a:cxnLst/>
              <a:rect l="l" t="t" r="r" b="b"/>
              <a:pathLst>
                <a:path w="979" h="2384" extrusionOk="0">
                  <a:moveTo>
                    <a:pt x="1" y="1"/>
                  </a:moveTo>
                  <a:lnTo>
                    <a:pt x="1" y="2384"/>
                  </a:lnTo>
                  <a:cubicBezTo>
                    <a:pt x="612" y="2262"/>
                    <a:pt x="979" y="1773"/>
                    <a:pt x="979" y="1162"/>
                  </a:cubicBezTo>
                  <a:cubicBezTo>
                    <a:pt x="979" y="612"/>
                    <a:pt x="612" y="123"/>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4"/>
            <p:cNvSpPr/>
            <p:nvPr/>
          </p:nvSpPr>
          <p:spPr>
            <a:xfrm>
              <a:off x="2805662" y="3928060"/>
              <a:ext cx="245261" cy="20100"/>
            </a:xfrm>
            <a:custGeom>
              <a:avLst/>
              <a:gdLst/>
              <a:ahLst/>
              <a:cxnLst/>
              <a:rect l="l" t="t" r="r" b="b"/>
              <a:pathLst>
                <a:path w="14179" h="1162" extrusionOk="0">
                  <a:moveTo>
                    <a:pt x="1" y="1"/>
                  </a:moveTo>
                  <a:lnTo>
                    <a:pt x="1" y="1162"/>
                  </a:lnTo>
                  <a:lnTo>
                    <a:pt x="14178" y="1162"/>
                  </a:lnTo>
                  <a:lnTo>
                    <a:pt x="141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4"/>
            <p:cNvSpPr/>
            <p:nvPr/>
          </p:nvSpPr>
          <p:spPr>
            <a:xfrm>
              <a:off x="3013895" y="3910089"/>
              <a:ext cx="64502" cy="55542"/>
            </a:xfrm>
            <a:custGeom>
              <a:avLst/>
              <a:gdLst/>
              <a:ahLst/>
              <a:cxnLst/>
              <a:rect l="l" t="t" r="r" b="b"/>
              <a:pathLst>
                <a:path w="3729" h="3211" extrusionOk="0">
                  <a:moveTo>
                    <a:pt x="2139" y="1"/>
                  </a:moveTo>
                  <a:cubicBezTo>
                    <a:pt x="734" y="1"/>
                    <a:pt x="0" y="1712"/>
                    <a:pt x="1039" y="2751"/>
                  </a:cubicBezTo>
                  <a:cubicBezTo>
                    <a:pt x="1355" y="3067"/>
                    <a:pt x="1748" y="3211"/>
                    <a:pt x="2135" y="3211"/>
                  </a:cubicBezTo>
                  <a:cubicBezTo>
                    <a:pt x="2945" y="3211"/>
                    <a:pt x="3728" y="2582"/>
                    <a:pt x="3728" y="1590"/>
                  </a:cubicBezTo>
                  <a:cubicBezTo>
                    <a:pt x="3728" y="734"/>
                    <a:pt x="3056" y="1"/>
                    <a:pt x="2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4"/>
            <p:cNvSpPr/>
            <p:nvPr/>
          </p:nvSpPr>
          <p:spPr>
            <a:xfrm>
              <a:off x="3184075" y="3906924"/>
              <a:ext cx="38054" cy="58154"/>
            </a:xfrm>
            <a:custGeom>
              <a:avLst/>
              <a:gdLst/>
              <a:ahLst/>
              <a:cxnLst/>
              <a:rect l="l" t="t" r="r" b="b"/>
              <a:pathLst>
                <a:path w="2200" h="3362" extrusionOk="0">
                  <a:moveTo>
                    <a:pt x="1100" y="367"/>
                  </a:moveTo>
                  <a:cubicBezTo>
                    <a:pt x="1283" y="367"/>
                    <a:pt x="1467" y="489"/>
                    <a:pt x="1589" y="673"/>
                  </a:cubicBezTo>
                  <a:cubicBezTo>
                    <a:pt x="1711" y="917"/>
                    <a:pt x="1772" y="1223"/>
                    <a:pt x="1772" y="1650"/>
                  </a:cubicBezTo>
                  <a:cubicBezTo>
                    <a:pt x="1772" y="2139"/>
                    <a:pt x="1711" y="2445"/>
                    <a:pt x="1589" y="2689"/>
                  </a:cubicBezTo>
                  <a:cubicBezTo>
                    <a:pt x="1467" y="2873"/>
                    <a:pt x="1283" y="2995"/>
                    <a:pt x="1100" y="2995"/>
                  </a:cubicBezTo>
                  <a:cubicBezTo>
                    <a:pt x="856" y="2995"/>
                    <a:pt x="672" y="2873"/>
                    <a:pt x="550" y="2689"/>
                  </a:cubicBezTo>
                  <a:cubicBezTo>
                    <a:pt x="489" y="2445"/>
                    <a:pt x="428" y="2139"/>
                    <a:pt x="428" y="1650"/>
                  </a:cubicBezTo>
                  <a:cubicBezTo>
                    <a:pt x="428" y="1223"/>
                    <a:pt x="489" y="917"/>
                    <a:pt x="550" y="673"/>
                  </a:cubicBezTo>
                  <a:cubicBezTo>
                    <a:pt x="672" y="489"/>
                    <a:pt x="856" y="367"/>
                    <a:pt x="1100" y="367"/>
                  </a:cubicBezTo>
                  <a:close/>
                  <a:moveTo>
                    <a:pt x="1100" y="0"/>
                  </a:moveTo>
                  <a:cubicBezTo>
                    <a:pt x="733" y="0"/>
                    <a:pt x="428" y="123"/>
                    <a:pt x="244" y="428"/>
                  </a:cubicBezTo>
                  <a:cubicBezTo>
                    <a:pt x="61" y="734"/>
                    <a:pt x="0" y="1162"/>
                    <a:pt x="0" y="1650"/>
                  </a:cubicBezTo>
                  <a:cubicBezTo>
                    <a:pt x="0" y="2200"/>
                    <a:pt x="61" y="2628"/>
                    <a:pt x="244" y="2934"/>
                  </a:cubicBezTo>
                  <a:cubicBezTo>
                    <a:pt x="428" y="3178"/>
                    <a:pt x="733" y="3361"/>
                    <a:pt x="1100" y="3361"/>
                  </a:cubicBezTo>
                  <a:cubicBezTo>
                    <a:pt x="1467" y="3361"/>
                    <a:pt x="1711" y="3178"/>
                    <a:pt x="1894" y="2934"/>
                  </a:cubicBezTo>
                  <a:cubicBezTo>
                    <a:pt x="2078" y="2628"/>
                    <a:pt x="2200" y="2200"/>
                    <a:pt x="2200" y="1650"/>
                  </a:cubicBezTo>
                  <a:cubicBezTo>
                    <a:pt x="2200" y="1162"/>
                    <a:pt x="2078" y="734"/>
                    <a:pt x="1894" y="428"/>
                  </a:cubicBezTo>
                  <a:cubicBezTo>
                    <a:pt x="1711" y="123"/>
                    <a:pt x="1467" y="0"/>
                    <a:pt x="1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3235861" y="3923840"/>
              <a:ext cx="8476" cy="40182"/>
            </a:xfrm>
            <a:custGeom>
              <a:avLst/>
              <a:gdLst/>
              <a:ahLst/>
              <a:cxnLst/>
              <a:rect l="l" t="t" r="r" b="b"/>
              <a:pathLst>
                <a:path w="490" h="2323" extrusionOk="0">
                  <a:moveTo>
                    <a:pt x="0" y="0"/>
                  </a:moveTo>
                  <a:lnTo>
                    <a:pt x="0" y="550"/>
                  </a:lnTo>
                  <a:lnTo>
                    <a:pt x="489" y="550"/>
                  </a:lnTo>
                  <a:lnTo>
                    <a:pt x="489" y="0"/>
                  </a:lnTo>
                  <a:close/>
                  <a:moveTo>
                    <a:pt x="0" y="1772"/>
                  </a:moveTo>
                  <a:lnTo>
                    <a:pt x="0" y="2322"/>
                  </a:lnTo>
                  <a:lnTo>
                    <a:pt x="489" y="2322"/>
                  </a:lnTo>
                  <a:lnTo>
                    <a:pt x="489" y="17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3259108" y="3907979"/>
              <a:ext cx="35962" cy="57099"/>
            </a:xfrm>
            <a:custGeom>
              <a:avLst/>
              <a:gdLst/>
              <a:ahLst/>
              <a:cxnLst/>
              <a:rect l="l" t="t" r="r" b="b"/>
              <a:pathLst>
                <a:path w="2079" h="3301" extrusionOk="0">
                  <a:moveTo>
                    <a:pt x="123" y="1"/>
                  </a:moveTo>
                  <a:lnTo>
                    <a:pt x="123" y="1651"/>
                  </a:lnTo>
                  <a:cubicBezTo>
                    <a:pt x="245" y="1589"/>
                    <a:pt x="367" y="1528"/>
                    <a:pt x="490" y="1528"/>
                  </a:cubicBezTo>
                  <a:cubicBezTo>
                    <a:pt x="612" y="1467"/>
                    <a:pt x="673" y="1467"/>
                    <a:pt x="795" y="1467"/>
                  </a:cubicBezTo>
                  <a:cubicBezTo>
                    <a:pt x="1040" y="1467"/>
                    <a:pt x="1284" y="1528"/>
                    <a:pt x="1406" y="1651"/>
                  </a:cubicBezTo>
                  <a:cubicBezTo>
                    <a:pt x="1529" y="1773"/>
                    <a:pt x="1651" y="1956"/>
                    <a:pt x="1651" y="2201"/>
                  </a:cubicBezTo>
                  <a:cubicBezTo>
                    <a:pt x="1651" y="2445"/>
                    <a:pt x="1529" y="2567"/>
                    <a:pt x="1406" y="2751"/>
                  </a:cubicBezTo>
                  <a:cubicBezTo>
                    <a:pt x="1284" y="2873"/>
                    <a:pt x="1040" y="2934"/>
                    <a:pt x="795" y="2934"/>
                  </a:cubicBezTo>
                  <a:cubicBezTo>
                    <a:pt x="673" y="2934"/>
                    <a:pt x="490" y="2873"/>
                    <a:pt x="367" y="2873"/>
                  </a:cubicBezTo>
                  <a:cubicBezTo>
                    <a:pt x="245" y="2812"/>
                    <a:pt x="123" y="2812"/>
                    <a:pt x="1" y="2689"/>
                  </a:cubicBezTo>
                  <a:lnTo>
                    <a:pt x="1" y="3178"/>
                  </a:lnTo>
                  <a:cubicBezTo>
                    <a:pt x="123" y="3178"/>
                    <a:pt x="245" y="3239"/>
                    <a:pt x="429" y="3239"/>
                  </a:cubicBezTo>
                  <a:cubicBezTo>
                    <a:pt x="551" y="3300"/>
                    <a:pt x="673" y="3300"/>
                    <a:pt x="795" y="3300"/>
                  </a:cubicBezTo>
                  <a:cubicBezTo>
                    <a:pt x="1223" y="3300"/>
                    <a:pt x="1529" y="3178"/>
                    <a:pt x="1712" y="2995"/>
                  </a:cubicBezTo>
                  <a:cubicBezTo>
                    <a:pt x="1956" y="2812"/>
                    <a:pt x="2079" y="2567"/>
                    <a:pt x="2079" y="2201"/>
                  </a:cubicBezTo>
                  <a:cubicBezTo>
                    <a:pt x="2079" y="1834"/>
                    <a:pt x="1956" y="1589"/>
                    <a:pt x="1773" y="1406"/>
                  </a:cubicBezTo>
                  <a:cubicBezTo>
                    <a:pt x="1529" y="1223"/>
                    <a:pt x="1223" y="1101"/>
                    <a:pt x="917" y="1101"/>
                  </a:cubicBezTo>
                  <a:lnTo>
                    <a:pt x="673" y="1101"/>
                  </a:lnTo>
                  <a:cubicBezTo>
                    <a:pt x="612" y="1101"/>
                    <a:pt x="551" y="1162"/>
                    <a:pt x="490" y="1162"/>
                  </a:cubicBezTo>
                  <a:lnTo>
                    <a:pt x="490" y="367"/>
                  </a:lnTo>
                  <a:lnTo>
                    <a:pt x="1834" y="367"/>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4"/>
            <p:cNvSpPr/>
            <p:nvPr/>
          </p:nvSpPr>
          <p:spPr>
            <a:xfrm>
              <a:off x="3306673" y="3906924"/>
              <a:ext cx="38072" cy="58154"/>
            </a:xfrm>
            <a:custGeom>
              <a:avLst/>
              <a:gdLst/>
              <a:ahLst/>
              <a:cxnLst/>
              <a:rect l="l" t="t" r="r" b="b"/>
              <a:pathLst>
                <a:path w="2201" h="3362" extrusionOk="0">
                  <a:moveTo>
                    <a:pt x="1101" y="367"/>
                  </a:moveTo>
                  <a:cubicBezTo>
                    <a:pt x="1345" y="367"/>
                    <a:pt x="1467" y="489"/>
                    <a:pt x="1590" y="673"/>
                  </a:cubicBezTo>
                  <a:cubicBezTo>
                    <a:pt x="1712" y="917"/>
                    <a:pt x="1773" y="1223"/>
                    <a:pt x="1773" y="1650"/>
                  </a:cubicBezTo>
                  <a:cubicBezTo>
                    <a:pt x="1773" y="2139"/>
                    <a:pt x="1712" y="2445"/>
                    <a:pt x="1590" y="2689"/>
                  </a:cubicBezTo>
                  <a:cubicBezTo>
                    <a:pt x="1467" y="2873"/>
                    <a:pt x="1345" y="2995"/>
                    <a:pt x="1101" y="2995"/>
                  </a:cubicBezTo>
                  <a:cubicBezTo>
                    <a:pt x="856" y="2995"/>
                    <a:pt x="734" y="2873"/>
                    <a:pt x="612" y="2689"/>
                  </a:cubicBezTo>
                  <a:cubicBezTo>
                    <a:pt x="490" y="2445"/>
                    <a:pt x="429" y="2139"/>
                    <a:pt x="429" y="1650"/>
                  </a:cubicBezTo>
                  <a:cubicBezTo>
                    <a:pt x="429" y="1223"/>
                    <a:pt x="490" y="917"/>
                    <a:pt x="612" y="673"/>
                  </a:cubicBezTo>
                  <a:cubicBezTo>
                    <a:pt x="734" y="489"/>
                    <a:pt x="856" y="367"/>
                    <a:pt x="1101" y="367"/>
                  </a:cubicBezTo>
                  <a:close/>
                  <a:moveTo>
                    <a:pt x="1101" y="0"/>
                  </a:moveTo>
                  <a:cubicBezTo>
                    <a:pt x="734" y="0"/>
                    <a:pt x="490" y="123"/>
                    <a:pt x="245" y="428"/>
                  </a:cubicBezTo>
                  <a:cubicBezTo>
                    <a:pt x="62" y="734"/>
                    <a:pt x="1" y="1162"/>
                    <a:pt x="1" y="1650"/>
                  </a:cubicBezTo>
                  <a:cubicBezTo>
                    <a:pt x="1" y="2200"/>
                    <a:pt x="62" y="2628"/>
                    <a:pt x="245" y="2934"/>
                  </a:cubicBezTo>
                  <a:cubicBezTo>
                    <a:pt x="490" y="3178"/>
                    <a:pt x="734" y="3361"/>
                    <a:pt x="1101" y="3361"/>
                  </a:cubicBezTo>
                  <a:cubicBezTo>
                    <a:pt x="1467" y="3361"/>
                    <a:pt x="1712" y="3178"/>
                    <a:pt x="1956" y="2934"/>
                  </a:cubicBezTo>
                  <a:cubicBezTo>
                    <a:pt x="2140" y="2628"/>
                    <a:pt x="2201" y="2200"/>
                    <a:pt x="2201" y="1650"/>
                  </a:cubicBezTo>
                  <a:cubicBezTo>
                    <a:pt x="2201" y="1162"/>
                    <a:pt x="2140" y="734"/>
                    <a:pt x="1956" y="428"/>
                  </a:cubicBezTo>
                  <a:cubicBezTo>
                    <a:pt x="1712" y="123"/>
                    <a:pt x="1467" y="0"/>
                    <a:pt x="11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4"/>
            <p:cNvSpPr/>
            <p:nvPr/>
          </p:nvSpPr>
          <p:spPr>
            <a:xfrm>
              <a:off x="3374320" y="3907979"/>
              <a:ext cx="25393" cy="62392"/>
            </a:xfrm>
            <a:custGeom>
              <a:avLst/>
              <a:gdLst/>
              <a:ahLst/>
              <a:cxnLst/>
              <a:rect l="l" t="t" r="r" b="b"/>
              <a:pathLst>
                <a:path w="1468" h="3607" extrusionOk="0">
                  <a:moveTo>
                    <a:pt x="1101" y="1"/>
                  </a:moveTo>
                  <a:lnTo>
                    <a:pt x="1" y="3606"/>
                  </a:lnTo>
                  <a:lnTo>
                    <a:pt x="367" y="3606"/>
                  </a:lnTo>
                  <a:lnTo>
                    <a:pt x="14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3430343" y="3906924"/>
              <a:ext cx="34906" cy="57099"/>
            </a:xfrm>
            <a:custGeom>
              <a:avLst/>
              <a:gdLst/>
              <a:ahLst/>
              <a:cxnLst/>
              <a:rect l="l" t="t" r="r" b="b"/>
              <a:pathLst>
                <a:path w="2018" h="3301" extrusionOk="0">
                  <a:moveTo>
                    <a:pt x="917" y="0"/>
                  </a:moveTo>
                  <a:cubicBezTo>
                    <a:pt x="795" y="0"/>
                    <a:pt x="612" y="0"/>
                    <a:pt x="490" y="62"/>
                  </a:cubicBezTo>
                  <a:cubicBezTo>
                    <a:pt x="306" y="123"/>
                    <a:pt x="184" y="123"/>
                    <a:pt x="1" y="245"/>
                  </a:cubicBezTo>
                  <a:lnTo>
                    <a:pt x="1" y="673"/>
                  </a:lnTo>
                  <a:cubicBezTo>
                    <a:pt x="184" y="550"/>
                    <a:pt x="306" y="489"/>
                    <a:pt x="490" y="428"/>
                  </a:cubicBezTo>
                  <a:cubicBezTo>
                    <a:pt x="612" y="428"/>
                    <a:pt x="795" y="367"/>
                    <a:pt x="917" y="367"/>
                  </a:cubicBezTo>
                  <a:cubicBezTo>
                    <a:pt x="1101" y="367"/>
                    <a:pt x="1284" y="428"/>
                    <a:pt x="1406" y="550"/>
                  </a:cubicBezTo>
                  <a:cubicBezTo>
                    <a:pt x="1528" y="673"/>
                    <a:pt x="1589" y="795"/>
                    <a:pt x="1589" y="978"/>
                  </a:cubicBezTo>
                  <a:cubicBezTo>
                    <a:pt x="1589" y="1039"/>
                    <a:pt x="1528" y="1162"/>
                    <a:pt x="1467" y="1284"/>
                  </a:cubicBezTo>
                  <a:cubicBezTo>
                    <a:pt x="1406" y="1406"/>
                    <a:pt x="1345" y="1528"/>
                    <a:pt x="1162" y="1650"/>
                  </a:cubicBezTo>
                  <a:cubicBezTo>
                    <a:pt x="1101" y="1773"/>
                    <a:pt x="917" y="1956"/>
                    <a:pt x="673" y="2200"/>
                  </a:cubicBezTo>
                  <a:cubicBezTo>
                    <a:pt x="367" y="2506"/>
                    <a:pt x="123" y="2750"/>
                    <a:pt x="1" y="2934"/>
                  </a:cubicBezTo>
                  <a:lnTo>
                    <a:pt x="1" y="3300"/>
                  </a:lnTo>
                  <a:lnTo>
                    <a:pt x="2017" y="3300"/>
                  </a:lnTo>
                  <a:lnTo>
                    <a:pt x="2017" y="2934"/>
                  </a:lnTo>
                  <a:lnTo>
                    <a:pt x="490" y="2934"/>
                  </a:lnTo>
                  <a:cubicBezTo>
                    <a:pt x="856" y="2567"/>
                    <a:pt x="1101" y="2262"/>
                    <a:pt x="1284" y="2078"/>
                  </a:cubicBezTo>
                  <a:cubicBezTo>
                    <a:pt x="1528" y="1895"/>
                    <a:pt x="1589" y="1773"/>
                    <a:pt x="1651" y="1712"/>
                  </a:cubicBezTo>
                  <a:cubicBezTo>
                    <a:pt x="1773" y="1589"/>
                    <a:pt x="1895" y="1406"/>
                    <a:pt x="1895" y="1284"/>
                  </a:cubicBezTo>
                  <a:cubicBezTo>
                    <a:pt x="1956" y="1162"/>
                    <a:pt x="2017" y="1039"/>
                    <a:pt x="2017" y="917"/>
                  </a:cubicBezTo>
                  <a:cubicBezTo>
                    <a:pt x="2017" y="673"/>
                    <a:pt x="1895" y="428"/>
                    <a:pt x="1712" y="245"/>
                  </a:cubicBezTo>
                  <a:cubicBezTo>
                    <a:pt x="1528" y="62"/>
                    <a:pt x="1223" y="0"/>
                    <a:pt x="9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3482146" y="3923840"/>
              <a:ext cx="7403" cy="40182"/>
            </a:xfrm>
            <a:custGeom>
              <a:avLst/>
              <a:gdLst/>
              <a:ahLst/>
              <a:cxnLst/>
              <a:rect l="l" t="t" r="r" b="b"/>
              <a:pathLst>
                <a:path w="428" h="2323" extrusionOk="0">
                  <a:moveTo>
                    <a:pt x="0" y="0"/>
                  </a:moveTo>
                  <a:lnTo>
                    <a:pt x="0" y="550"/>
                  </a:lnTo>
                  <a:lnTo>
                    <a:pt x="428" y="550"/>
                  </a:lnTo>
                  <a:lnTo>
                    <a:pt x="428" y="0"/>
                  </a:lnTo>
                  <a:close/>
                  <a:moveTo>
                    <a:pt x="0" y="1772"/>
                  </a:moveTo>
                  <a:lnTo>
                    <a:pt x="0" y="2322"/>
                  </a:lnTo>
                  <a:lnTo>
                    <a:pt x="428" y="2322"/>
                  </a:lnTo>
                  <a:lnTo>
                    <a:pt x="428" y="177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3504338" y="3907979"/>
              <a:ext cx="35962" cy="57099"/>
            </a:xfrm>
            <a:custGeom>
              <a:avLst/>
              <a:gdLst/>
              <a:ahLst/>
              <a:cxnLst/>
              <a:rect l="l" t="t" r="r" b="b"/>
              <a:pathLst>
                <a:path w="2079" h="3301" extrusionOk="0">
                  <a:moveTo>
                    <a:pt x="123" y="1"/>
                  </a:moveTo>
                  <a:lnTo>
                    <a:pt x="123" y="1651"/>
                  </a:lnTo>
                  <a:cubicBezTo>
                    <a:pt x="245" y="1589"/>
                    <a:pt x="367" y="1528"/>
                    <a:pt x="489" y="1528"/>
                  </a:cubicBezTo>
                  <a:cubicBezTo>
                    <a:pt x="611" y="1467"/>
                    <a:pt x="734" y="1467"/>
                    <a:pt x="856" y="1467"/>
                  </a:cubicBezTo>
                  <a:cubicBezTo>
                    <a:pt x="1100" y="1467"/>
                    <a:pt x="1284" y="1528"/>
                    <a:pt x="1467" y="1651"/>
                  </a:cubicBezTo>
                  <a:cubicBezTo>
                    <a:pt x="1589" y="1773"/>
                    <a:pt x="1650" y="1956"/>
                    <a:pt x="1650" y="2201"/>
                  </a:cubicBezTo>
                  <a:cubicBezTo>
                    <a:pt x="1650" y="2445"/>
                    <a:pt x="1589" y="2567"/>
                    <a:pt x="1467" y="2751"/>
                  </a:cubicBezTo>
                  <a:cubicBezTo>
                    <a:pt x="1284" y="2873"/>
                    <a:pt x="1100" y="2934"/>
                    <a:pt x="856" y="2934"/>
                  </a:cubicBezTo>
                  <a:cubicBezTo>
                    <a:pt x="673" y="2934"/>
                    <a:pt x="550" y="2873"/>
                    <a:pt x="428" y="2873"/>
                  </a:cubicBezTo>
                  <a:cubicBezTo>
                    <a:pt x="245" y="2812"/>
                    <a:pt x="123" y="2812"/>
                    <a:pt x="0" y="2689"/>
                  </a:cubicBezTo>
                  <a:lnTo>
                    <a:pt x="0" y="3178"/>
                  </a:lnTo>
                  <a:cubicBezTo>
                    <a:pt x="184" y="3178"/>
                    <a:pt x="306" y="3239"/>
                    <a:pt x="428" y="3239"/>
                  </a:cubicBezTo>
                  <a:cubicBezTo>
                    <a:pt x="611" y="3300"/>
                    <a:pt x="734" y="3300"/>
                    <a:pt x="856" y="3300"/>
                  </a:cubicBezTo>
                  <a:cubicBezTo>
                    <a:pt x="1223" y="3300"/>
                    <a:pt x="1528" y="3178"/>
                    <a:pt x="1773" y="2995"/>
                  </a:cubicBezTo>
                  <a:cubicBezTo>
                    <a:pt x="1956" y="2812"/>
                    <a:pt x="2078" y="2567"/>
                    <a:pt x="2078" y="2201"/>
                  </a:cubicBezTo>
                  <a:cubicBezTo>
                    <a:pt x="2078" y="1834"/>
                    <a:pt x="2017" y="1589"/>
                    <a:pt x="1773" y="1406"/>
                  </a:cubicBezTo>
                  <a:cubicBezTo>
                    <a:pt x="1589" y="1223"/>
                    <a:pt x="1284" y="1101"/>
                    <a:pt x="917" y="1101"/>
                  </a:cubicBezTo>
                  <a:lnTo>
                    <a:pt x="734" y="1101"/>
                  </a:lnTo>
                  <a:cubicBezTo>
                    <a:pt x="673" y="1101"/>
                    <a:pt x="611" y="1162"/>
                    <a:pt x="550" y="1162"/>
                  </a:cubicBezTo>
                  <a:lnTo>
                    <a:pt x="550" y="367"/>
                  </a:lnTo>
                  <a:lnTo>
                    <a:pt x="1834" y="367"/>
                  </a:lnTo>
                  <a:lnTo>
                    <a:pt x="1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3551903" y="3906924"/>
              <a:ext cx="39127" cy="58154"/>
            </a:xfrm>
            <a:custGeom>
              <a:avLst/>
              <a:gdLst/>
              <a:ahLst/>
              <a:cxnLst/>
              <a:rect l="l" t="t" r="r" b="b"/>
              <a:pathLst>
                <a:path w="2262" h="3362" extrusionOk="0">
                  <a:moveTo>
                    <a:pt x="1161" y="367"/>
                  </a:moveTo>
                  <a:cubicBezTo>
                    <a:pt x="1345" y="367"/>
                    <a:pt x="1528" y="489"/>
                    <a:pt x="1650" y="673"/>
                  </a:cubicBezTo>
                  <a:cubicBezTo>
                    <a:pt x="1772" y="917"/>
                    <a:pt x="1834" y="1223"/>
                    <a:pt x="1834" y="1650"/>
                  </a:cubicBezTo>
                  <a:cubicBezTo>
                    <a:pt x="1834" y="2139"/>
                    <a:pt x="1772" y="2445"/>
                    <a:pt x="1650" y="2689"/>
                  </a:cubicBezTo>
                  <a:cubicBezTo>
                    <a:pt x="1528" y="2873"/>
                    <a:pt x="1345" y="2995"/>
                    <a:pt x="1161" y="2995"/>
                  </a:cubicBezTo>
                  <a:cubicBezTo>
                    <a:pt x="917" y="2995"/>
                    <a:pt x="734" y="2873"/>
                    <a:pt x="611" y="2689"/>
                  </a:cubicBezTo>
                  <a:cubicBezTo>
                    <a:pt x="489" y="2445"/>
                    <a:pt x="428" y="2139"/>
                    <a:pt x="428" y="1650"/>
                  </a:cubicBezTo>
                  <a:cubicBezTo>
                    <a:pt x="428" y="1223"/>
                    <a:pt x="489" y="917"/>
                    <a:pt x="611" y="673"/>
                  </a:cubicBezTo>
                  <a:cubicBezTo>
                    <a:pt x="734" y="489"/>
                    <a:pt x="917" y="367"/>
                    <a:pt x="1161" y="367"/>
                  </a:cubicBezTo>
                  <a:close/>
                  <a:moveTo>
                    <a:pt x="1161" y="0"/>
                  </a:moveTo>
                  <a:cubicBezTo>
                    <a:pt x="795" y="0"/>
                    <a:pt x="489" y="123"/>
                    <a:pt x="306" y="428"/>
                  </a:cubicBezTo>
                  <a:cubicBezTo>
                    <a:pt x="122" y="734"/>
                    <a:pt x="0" y="1162"/>
                    <a:pt x="0" y="1650"/>
                  </a:cubicBezTo>
                  <a:cubicBezTo>
                    <a:pt x="0" y="2200"/>
                    <a:pt x="122" y="2628"/>
                    <a:pt x="306" y="2934"/>
                  </a:cubicBezTo>
                  <a:cubicBezTo>
                    <a:pt x="489" y="3178"/>
                    <a:pt x="795" y="3361"/>
                    <a:pt x="1161" y="3361"/>
                  </a:cubicBezTo>
                  <a:cubicBezTo>
                    <a:pt x="1467" y="3361"/>
                    <a:pt x="1772" y="3178"/>
                    <a:pt x="1956" y="2934"/>
                  </a:cubicBezTo>
                  <a:cubicBezTo>
                    <a:pt x="2139" y="2628"/>
                    <a:pt x="2261" y="2200"/>
                    <a:pt x="2261" y="1650"/>
                  </a:cubicBezTo>
                  <a:cubicBezTo>
                    <a:pt x="2261" y="1162"/>
                    <a:pt x="2139" y="734"/>
                    <a:pt x="1956" y="428"/>
                  </a:cubicBezTo>
                  <a:cubicBezTo>
                    <a:pt x="1772" y="123"/>
                    <a:pt x="1467" y="0"/>
                    <a:pt x="1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5766292" y="3895301"/>
              <a:ext cx="109943" cy="85640"/>
            </a:xfrm>
            <a:custGeom>
              <a:avLst/>
              <a:gdLst/>
              <a:ahLst/>
              <a:cxnLst/>
              <a:rect l="l" t="t" r="r" b="b"/>
              <a:pathLst>
                <a:path w="6356" h="4951" extrusionOk="0">
                  <a:moveTo>
                    <a:pt x="1651" y="2200"/>
                  </a:moveTo>
                  <a:lnTo>
                    <a:pt x="1651" y="2750"/>
                  </a:lnTo>
                  <a:lnTo>
                    <a:pt x="612" y="2750"/>
                  </a:lnTo>
                  <a:lnTo>
                    <a:pt x="612" y="2200"/>
                  </a:lnTo>
                  <a:close/>
                  <a:moveTo>
                    <a:pt x="5623" y="2200"/>
                  </a:moveTo>
                  <a:lnTo>
                    <a:pt x="5623" y="2750"/>
                  </a:lnTo>
                  <a:lnTo>
                    <a:pt x="2323" y="2750"/>
                  </a:lnTo>
                  <a:lnTo>
                    <a:pt x="2323" y="2200"/>
                  </a:lnTo>
                  <a:close/>
                  <a:moveTo>
                    <a:pt x="3973" y="3361"/>
                  </a:moveTo>
                  <a:lnTo>
                    <a:pt x="3973" y="3911"/>
                  </a:lnTo>
                  <a:lnTo>
                    <a:pt x="673" y="3911"/>
                  </a:lnTo>
                  <a:lnTo>
                    <a:pt x="673" y="3361"/>
                  </a:lnTo>
                  <a:close/>
                  <a:moveTo>
                    <a:pt x="5684" y="3361"/>
                  </a:moveTo>
                  <a:lnTo>
                    <a:pt x="5684" y="3911"/>
                  </a:lnTo>
                  <a:lnTo>
                    <a:pt x="4645" y="3911"/>
                  </a:lnTo>
                  <a:lnTo>
                    <a:pt x="4645" y="3361"/>
                  </a:lnTo>
                  <a:close/>
                  <a:moveTo>
                    <a:pt x="673" y="0"/>
                  </a:moveTo>
                  <a:cubicBezTo>
                    <a:pt x="306" y="0"/>
                    <a:pt x="1" y="306"/>
                    <a:pt x="1" y="672"/>
                  </a:cubicBezTo>
                  <a:lnTo>
                    <a:pt x="1" y="4278"/>
                  </a:lnTo>
                  <a:cubicBezTo>
                    <a:pt x="1" y="4645"/>
                    <a:pt x="306" y="4950"/>
                    <a:pt x="673" y="4950"/>
                  </a:cubicBezTo>
                  <a:lnTo>
                    <a:pt x="5684" y="4950"/>
                  </a:lnTo>
                  <a:cubicBezTo>
                    <a:pt x="6050" y="4950"/>
                    <a:pt x="6356" y="4645"/>
                    <a:pt x="6356" y="4278"/>
                  </a:cubicBezTo>
                  <a:lnTo>
                    <a:pt x="6356" y="672"/>
                  </a:lnTo>
                  <a:cubicBezTo>
                    <a:pt x="6356" y="306"/>
                    <a:pt x="6050" y="0"/>
                    <a:pt x="56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6320162" y="3899314"/>
              <a:ext cx="121567" cy="76334"/>
            </a:xfrm>
            <a:custGeom>
              <a:avLst/>
              <a:gdLst/>
              <a:ahLst/>
              <a:cxnLst/>
              <a:rect l="l" t="t" r="r" b="b"/>
              <a:pathLst>
                <a:path w="7028" h="4413" extrusionOk="0">
                  <a:moveTo>
                    <a:pt x="6417" y="624"/>
                  </a:moveTo>
                  <a:lnTo>
                    <a:pt x="6417" y="3801"/>
                  </a:lnTo>
                  <a:lnTo>
                    <a:pt x="611" y="3801"/>
                  </a:lnTo>
                  <a:lnTo>
                    <a:pt x="611" y="624"/>
                  </a:lnTo>
                  <a:close/>
                  <a:moveTo>
                    <a:pt x="294" y="1"/>
                  </a:moveTo>
                  <a:cubicBezTo>
                    <a:pt x="138" y="1"/>
                    <a:pt x="0" y="159"/>
                    <a:pt x="0" y="318"/>
                  </a:cubicBezTo>
                  <a:lnTo>
                    <a:pt x="0" y="4107"/>
                  </a:lnTo>
                  <a:cubicBezTo>
                    <a:pt x="0" y="4290"/>
                    <a:pt x="183" y="4413"/>
                    <a:pt x="367" y="4413"/>
                  </a:cubicBezTo>
                  <a:lnTo>
                    <a:pt x="6722" y="4413"/>
                  </a:lnTo>
                  <a:cubicBezTo>
                    <a:pt x="6906" y="4413"/>
                    <a:pt x="7028" y="4290"/>
                    <a:pt x="7028" y="4107"/>
                  </a:cubicBezTo>
                  <a:lnTo>
                    <a:pt x="7028" y="318"/>
                  </a:lnTo>
                  <a:cubicBezTo>
                    <a:pt x="7028" y="159"/>
                    <a:pt x="6936" y="1"/>
                    <a:pt x="6792" y="1"/>
                  </a:cubicBezTo>
                  <a:cubicBezTo>
                    <a:pt x="6770" y="1"/>
                    <a:pt x="6747" y="5"/>
                    <a:pt x="6722" y="13"/>
                  </a:cubicBezTo>
                  <a:lnTo>
                    <a:pt x="367" y="13"/>
                  </a:lnTo>
                  <a:cubicBezTo>
                    <a:pt x="342" y="5"/>
                    <a:pt x="318" y="1"/>
                    <a:pt x="2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5960768" y="3897411"/>
              <a:ext cx="81419" cy="81402"/>
            </a:xfrm>
            <a:custGeom>
              <a:avLst/>
              <a:gdLst/>
              <a:ahLst/>
              <a:cxnLst/>
              <a:rect l="l" t="t" r="r" b="b"/>
              <a:pathLst>
                <a:path w="4707" h="4706" extrusionOk="0">
                  <a:moveTo>
                    <a:pt x="2344" y="1422"/>
                  </a:moveTo>
                  <a:cubicBezTo>
                    <a:pt x="2800" y="1422"/>
                    <a:pt x="3240" y="1790"/>
                    <a:pt x="3240" y="2323"/>
                  </a:cubicBezTo>
                  <a:cubicBezTo>
                    <a:pt x="3240" y="2862"/>
                    <a:pt x="2887" y="3225"/>
                    <a:pt x="2354" y="3239"/>
                  </a:cubicBezTo>
                  <a:lnTo>
                    <a:pt x="2354" y="3239"/>
                  </a:lnTo>
                  <a:cubicBezTo>
                    <a:pt x="1520" y="3216"/>
                    <a:pt x="1168" y="2255"/>
                    <a:pt x="1712" y="1712"/>
                  </a:cubicBezTo>
                  <a:cubicBezTo>
                    <a:pt x="1893" y="1510"/>
                    <a:pt x="2120" y="1422"/>
                    <a:pt x="2344" y="1422"/>
                  </a:cubicBezTo>
                  <a:close/>
                  <a:moveTo>
                    <a:pt x="1712" y="0"/>
                  </a:moveTo>
                  <a:lnTo>
                    <a:pt x="1590" y="917"/>
                  </a:lnTo>
                  <a:lnTo>
                    <a:pt x="795" y="489"/>
                  </a:lnTo>
                  <a:lnTo>
                    <a:pt x="1" y="1528"/>
                  </a:lnTo>
                  <a:lnTo>
                    <a:pt x="979" y="2323"/>
                  </a:lnTo>
                  <a:lnTo>
                    <a:pt x="1" y="3178"/>
                  </a:lnTo>
                  <a:lnTo>
                    <a:pt x="795" y="4217"/>
                  </a:lnTo>
                  <a:lnTo>
                    <a:pt x="1590" y="3728"/>
                  </a:lnTo>
                  <a:lnTo>
                    <a:pt x="1712" y="4706"/>
                  </a:lnTo>
                  <a:lnTo>
                    <a:pt x="3056" y="4706"/>
                  </a:lnTo>
                  <a:lnTo>
                    <a:pt x="3118" y="3728"/>
                  </a:lnTo>
                  <a:lnTo>
                    <a:pt x="3973" y="4217"/>
                  </a:lnTo>
                  <a:lnTo>
                    <a:pt x="4706" y="3178"/>
                  </a:lnTo>
                  <a:lnTo>
                    <a:pt x="3729" y="2323"/>
                  </a:lnTo>
                  <a:lnTo>
                    <a:pt x="4645" y="1528"/>
                  </a:lnTo>
                  <a:lnTo>
                    <a:pt x="3912" y="489"/>
                  </a:lnTo>
                  <a:lnTo>
                    <a:pt x="3056" y="917"/>
                  </a:lnTo>
                  <a:lnTo>
                    <a:pt x="29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6126735" y="3892118"/>
              <a:ext cx="117346" cy="91988"/>
            </a:xfrm>
            <a:custGeom>
              <a:avLst/>
              <a:gdLst/>
              <a:ahLst/>
              <a:cxnLst/>
              <a:rect l="l" t="t" r="r" b="b"/>
              <a:pathLst>
                <a:path w="6784" h="5318" extrusionOk="0">
                  <a:moveTo>
                    <a:pt x="5928" y="368"/>
                  </a:moveTo>
                  <a:cubicBezTo>
                    <a:pt x="6172" y="368"/>
                    <a:pt x="6417" y="612"/>
                    <a:pt x="6417" y="856"/>
                  </a:cubicBezTo>
                  <a:lnTo>
                    <a:pt x="6417" y="4462"/>
                  </a:lnTo>
                  <a:cubicBezTo>
                    <a:pt x="6417" y="4706"/>
                    <a:pt x="6172" y="4890"/>
                    <a:pt x="5928" y="4890"/>
                  </a:cubicBezTo>
                  <a:lnTo>
                    <a:pt x="856" y="4890"/>
                  </a:lnTo>
                  <a:cubicBezTo>
                    <a:pt x="611" y="4890"/>
                    <a:pt x="428" y="4706"/>
                    <a:pt x="428" y="4462"/>
                  </a:cubicBezTo>
                  <a:lnTo>
                    <a:pt x="428" y="856"/>
                  </a:lnTo>
                  <a:cubicBezTo>
                    <a:pt x="428" y="612"/>
                    <a:pt x="611" y="368"/>
                    <a:pt x="856" y="368"/>
                  </a:cubicBezTo>
                  <a:close/>
                  <a:moveTo>
                    <a:pt x="856" y="1"/>
                  </a:moveTo>
                  <a:cubicBezTo>
                    <a:pt x="367" y="1"/>
                    <a:pt x="0" y="368"/>
                    <a:pt x="0" y="856"/>
                  </a:cubicBezTo>
                  <a:lnTo>
                    <a:pt x="0" y="4462"/>
                  </a:lnTo>
                  <a:cubicBezTo>
                    <a:pt x="0" y="4951"/>
                    <a:pt x="367" y="5317"/>
                    <a:pt x="856" y="5317"/>
                  </a:cubicBezTo>
                  <a:lnTo>
                    <a:pt x="5928" y="5317"/>
                  </a:lnTo>
                  <a:cubicBezTo>
                    <a:pt x="6417" y="5317"/>
                    <a:pt x="6783" y="4951"/>
                    <a:pt x="6783" y="4462"/>
                  </a:cubicBezTo>
                  <a:lnTo>
                    <a:pt x="6783" y="856"/>
                  </a:lnTo>
                  <a:cubicBezTo>
                    <a:pt x="6783" y="368"/>
                    <a:pt x="6417" y="1"/>
                    <a:pt x="59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6190144" y="3938629"/>
              <a:ext cx="37017" cy="27503"/>
            </a:xfrm>
            <a:custGeom>
              <a:avLst/>
              <a:gdLst/>
              <a:ahLst/>
              <a:cxnLst/>
              <a:rect l="l" t="t" r="r" b="b"/>
              <a:pathLst>
                <a:path w="2140" h="1590" extrusionOk="0">
                  <a:moveTo>
                    <a:pt x="245" y="1"/>
                  </a:moveTo>
                  <a:cubicBezTo>
                    <a:pt x="123" y="1"/>
                    <a:pt x="1" y="62"/>
                    <a:pt x="1" y="184"/>
                  </a:cubicBezTo>
                  <a:lnTo>
                    <a:pt x="1" y="1406"/>
                  </a:lnTo>
                  <a:cubicBezTo>
                    <a:pt x="1" y="1528"/>
                    <a:pt x="123" y="1590"/>
                    <a:pt x="245" y="1590"/>
                  </a:cubicBezTo>
                  <a:lnTo>
                    <a:pt x="1895" y="1590"/>
                  </a:lnTo>
                  <a:cubicBezTo>
                    <a:pt x="2017" y="1590"/>
                    <a:pt x="2078" y="1528"/>
                    <a:pt x="2139" y="1406"/>
                  </a:cubicBezTo>
                  <a:lnTo>
                    <a:pt x="2139" y="184"/>
                  </a:lnTo>
                  <a:cubicBezTo>
                    <a:pt x="2078" y="62"/>
                    <a:pt x="2017" y="1"/>
                    <a:pt x="18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6518865" y="3892032"/>
              <a:ext cx="117364" cy="92075"/>
            </a:xfrm>
            <a:custGeom>
              <a:avLst/>
              <a:gdLst/>
              <a:ahLst/>
              <a:cxnLst/>
              <a:rect l="l" t="t" r="r" b="b"/>
              <a:pathLst>
                <a:path w="6785" h="5323" extrusionOk="0">
                  <a:moveTo>
                    <a:pt x="764" y="0"/>
                  </a:moveTo>
                  <a:cubicBezTo>
                    <a:pt x="322" y="0"/>
                    <a:pt x="1" y="404"/>
                    <a:pt x="1" y="861"/>
                  </a:cubicBezTo>
                  <a:lnTo>
                    <a:pt x="429" y="861"/>
                  </a:lnTo>
                  <a:cubicBezTo>
                    <a:pt x="429" y="617"/>
                    <a:pt x="612" y="373"/>
                    <a:pt x="856" y="373"/>
                  </a:cubicBezTo>
                  <a:lnTo>
                    <a:pt x="5928" y="373"/>
                  </a:lnTo>
                  <a:cubicBezTo>
                    <a:pt x="6173" y="373"/>
                    <a:pt x="6417" y="617"/>
                    <a:pt x="6417" y="861"/>
                  </a:cubicBezTo>
                  <a:lnTo>
                    <a:pt x="6417" y="4467"/>
                  </a:lnTo>
                  <a:cubicBezTo>
                    <a:pt x="6417" y="4711"/>
                    <a:pt x="6173" y="4895"/>
                    <a:pt x="5928" y="4895"/>
                  </a:cubicBezTo>
                  <a:lnTo>
                    <a:pt x="4706" y="4895"/>
                  </a:lnTo>
                  <a:lnTo>
                    <a:pt x="4706" y="5322"/>
                  </a:lnTo>
                  <a:lnTo>
                    <a:pt x="5928" y="5322"/>
                  </a:lnTo>
                  <a:cubicBezTo>
                    <a:pt x="6417" y="5322"/>
                    <a:pt x="6784" y="4956"/>
                    <a:pt x="6784" y="4467"/>
                  </a:cubicBezTo>
                  <a:lnTo>
                    <a:pt x="6784" y="861"/>
                  </a:lnTo>
                  <a:cubicBezTo>
                    <a:pt x="6784" y="404"/>
                    <a:pt x="6463" y="0"/>
                    <a:pt x="6021" y="0"/>
                  </a:cubicBezTo>
                  <a:cubicBezTo>
                    <a:pt x="5991" y="0"/>
                    <a:pt x="5960" y="2"/>
                    <a:pt x="5928" y="6"/>
                  </a:cubicBezTo>
                  <a:lnTo>
                    <a:pt x="856" y="6"/>
                  </a:lnTo>
                  <a:cubicBezTo>
                    <a:pt x="825" y="2"/>
                    <a:pt x="794" y="0"/>
                    <a:pt x="7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6517809" y="3914327"/>
              <a:ext cx="69778" cy="68723"/>
            </a:xfrm>
            <a:custGeom>
              <a:avLst/>
              <a:gdLst/>
              <a:ahLst/>
              <a:cxnLst/>
              <a:rect l="l" t="t" r="r" b="b"/>
              <a:pathLst>
                <a:path w="4034" h="3973" extrusionOk="0">
                  <a:moveTo>
                    <a:pt x="1" y="0"/>
                  </a:moveTo>
                  <a:lnTo>
                    <a:pt x="1" y="611"/>
                  </a:lnTo>
                  <a:cubicBezTo>
                    <a:pt x="1895" y="611"/>
                    <a:pt x="3423" y="2078"/>
                    <a:pt x="3423" y="3972"/>
                  </a:cubicBezTo>
                  <a:lnTo>
                    <a:pt x="4034" y="3972"/>
                  </a:lnTo>
                  <a:cubicBezTo>
                    <a:pt x="4034" y="1772"/>
                    <a:pt x="2262" y="0"/>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6518865" y="3937573"/>
              <a:ext cx="45475" cy="45475"/>
            </a:xfrm>
            <a:custGeom>
              <a:avLst/>
              <a:gdLst/>
              <a:ahLst/>
              <a:cxnLst/>
              <a:rect l="l" t="t" r="r" b="b"/>
              <a:pathLst>
                <a:path w="2629" h="2629" extrusionOk="0">
                  <a:moveTo>
                    <a:pt x="1" y="1"/>
                  </a:moveTo>
                  <a:lnTo>
                    <a:pt x="1" y="612"/>
                  </a:lnTo>
                  <a:cubicBezTo>
                    <a:pt x="1101" y="612"/>
                    <a:pt x="2017" y="1528"/>
                    <a:pt x="2017" y="2628"/>
                  </a:cubicBezTo>
                  <a:lnTo>
                    <a:pt x="2629" y="2628"/>
                  </a:lnTo>
                  <a:cubicBezTo>
                    <a:pt x="2629" y="1162"/>
                    <a:pt x="1406" y="1"/>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6712292" y="3890008"/>
              <a:ext cx="43365" cy="42310"/>
            </a:xfrm>
            <a:custGeom>
              <a:avLst/>
              <a:gdLst/>
              <a:ahLst/>
              <a:cxnLst/>
              <a:rect l="l" t="t" r="r" b="b"/>
              <a:pathLst>
                <a:path w="2507" h="2446" extrusionOk="0">
                  <a:moveTo>
                    <a:pt x="368" y="1"/>
                  </a:moveTo>
                  <a:cubicBezTo>
                    <a:pt x="184" y="1"/>
                    <a:pt x="1" y="123"/>
                    <a:pt x="1" y="306"/>
                  </a:cubicBezTo>
                  <a:lnTo>
                    <a:pt x="1" y="2140"/>
                  </a:lnTo>
                  <a:cubicBezTo>
                    <a:pt x="1" y="2323"/>
                    <a:pt x="184" y="2445"/>
                    <a:pt x="368" y="2445"/>
                  </a:cubicBezTo>
                  <a:cubicBezTo>
                    <a:pt x="490" y="2445"/>
                    <a:pt x="612" y="2323"/>
                    <a:pt x="612" y="2140"/>
                  </a:cubicBezTo>
                  <a:lnTo>
                    <a:pt x="612" y="612"/>
                  </a:lnTo>
                  <a:lnTo>
                    <a:pt x="2140" y="612"/>
                  </a:lnTo>
                  <a:cubicBezTo>
                    <a:pt x="2506" y="551"/>
                    <a:pt x="2506" y="62"/>
                    <a:pt x="2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6763040" y="3890008"/>
              <a:ext cx="42292" cy="42310"/>
            </a:xfrm>
            <a:custGeom>
              <a:avLst/>
              <a:gdLst/>
              <a:ahLst/>
              <a:cxnLst/>
              <a:rect l="l" t="t" r="r" b="b"/>
              <a:pathLst>
                <a:path w="2445" h="2446" extrusionOk="0">
                  <a:moveTo>
                    <a:pt x="306" y="1"/>
                  </a:moveTo>
                  <a:cubicBezTo>
                    <a:pt x="0" y="62"/>
                    <a:pt x="0" y="551"/>
                    <a:pt x="306" y="612"/>
                  </a:cubicBezTo>
                  <a:lnTo>
                    <a:pt x="1834" y="612"/>
                  </a:lnTo>
                  <a:lnTo>
                    <a:pt x="1834" y="2140"/>
                  </a:lnTo>
                  <a:cubicBezTo>
                    <a:pt x="1834" y="2323"/>
                    <a:pt x="2017" y="2445"/>
                    <a:pt x="2139" y="2445"/>
                  </a:cubicBezTo>
                  <a:cubicBezTo>
                    <a:pt x="2322" y="2445"/>
                    <a:pt x="2445" y="2262"/>
                    <a:pt x="2445" y="2140"/>
                  </a:cubicBezTo>
                  <a:lnTo>
                    <a:pt x="2445" y="306"/>
                  </a:lnTo>
                  <a:cubicBezTo>
                    <a:pt x="2445" y="123"/>
                    <a:pt x="2322" y="1"/>
                    <a:pt x="21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6763040" y="3944440"/>
              <a:ext cx="43348" cy="41773"/>
            </a:xfrm>
            <a:custGeom>
              <a:avLst/>
              <a:gdLst/>
              <a:ahLst/>
              <a:cxnLst/>
              <a:rect l="l" t="t" r="r" b="b"/>
              <a:pathLst>
                <a:path w="2506" h="2415" extrusionOk="0">
                  <a:moveTo>
                    <a:pt x="2177" y="1"/>
                  </a:moveTo>
                  <a:cubicBezTo>
                    <a:pt x="2032" y="1"/>
                    <a:pt x="1895" y="93"/>
                    <a:pt x="1895" y="276"/>
                  </a:cubicBezTo>
                  <a:lnTo>
                    <a:pt x="1895" y="1804"/>
                  </a:lnTo>
                  <a:lnTo>
                    <a:pt x="367" y="1804"/>
                  </a:lnTo>
                  <a:cubicBezTo>
                    <a:pt x="0" y="1865"/>
                    <a:pt x="0" y="2354"/>
                    <a:pt x="367" y="2415"/>
                  </a:cubicBezTo>
                  <a:lnTo>
                    <a:pt x="2139" y="2415"/>
                  </a:lnTo>
                  <a:cubicBezTo>
                    <a:pt x="2322" y="2415"/>
                    <a:pt x="2506" y="2292"/>
                    <a:pt x="2506" y="2109"/>
                  </a:cubicBezTo>
                  <a:lnTo>
                    <a:pt x="2506" y="276"/>
                  </a:lnTo>
                  <a:cubicBezTo>
                    <a:pt x="2475" y="93"/>
                    <a:pt x="2322" y="1"/>
                    <a:pt x="21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4"/>
            <p:cNvSpPr/>
            <p:nvPr/>
          </p:nvSpPr>
          <p:spPr>
            <a:xfrm>
              <a:off x="6712292" y="3943921"/>
              <a:ext cx="43365" cy="42292"/>
            </a:xfrm>
            <a:custGeom>
              <a:avLst/>
              <a:gdLst/>
              <a:ahLst/>
              <a:cxnLst/>
              <a:rect l="l" t="t" r="r" b="b"/>
              <a:pathLst>
                <a:path w="2507" h="2445" extrusionOk="0">
                  <a:moveTo>
                    <a:pt x="368" y="0"/>
                  </a:moveTo>
                  <a:cubicBezTo>
                    <a:pt x="184" y="0"/>
                    <a:pt x="1" y="123"/>
                    <a:pt x="1" y="306"/>
                  </a:cubicBezTo>
                  <a:lnTo>
                    <a:pt x="1" y="2139"/>
                  </a:lnTo>
                  <a:cubicBezTo>
                    <a:pt x="1" y="2322"/>
                    <a:pt x="184" y="2445"/>
                    <a:pt x="368" y="2445"/>
                  </a:cubicBezTo>
                  <a:lnTo>
                    <a:pt x="2201" y="2445"/>
                  </a:lnTo>
                  <a:cubicBezTo>
                    <a:pt x="2506" y="2384"/>
                    <a:pt x="2506" y="1895"/>
                    <a:pt x="2201" y="1834"/>
                  </a:cubicBezTo>
                  <a:lnTo>
                    <a:pt x="673" y="1834"/>
                  </a:lnTo>
                  <a:lnTo>
                    <a:pt x="673" y="306"/>
                  </a:lnTo>
                  <a:cubicBezTo>
                    <a:pt x="673" y="123"/>
                    <a:pt x="490" y="0"/>
                    <a:pt x="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397" name="Google Shape;2397;p54"/>
          <p:cNvPicPr preferRelativeResize="0"/>
          <p:nvPr/>
        </p:nvPicPr>
        <p:blipFill>
          <a:blip r:embed="rId3">
            <a:alphaModFix/>
          </a:blip>
          <a:stretch>
            <a:fillRect/>
          </a:stretch>
        </p:blipFill>
        <p:spPr>
          <a:xfrm>
            <a:off x="1468375" y="1442350"/>
            <a:ext cx="3439375" cy="1935775"/>
          </a:xfrm>
          <a:prstGeom prst="rect">
            <a:avLst/>
          </a:prstGeom>
          <a:noFill/>
          <a:ln>
            <a:noFill/>
          </a:ln>
        </p:spPr>
      </p:pic>
      <p:grpSp>
        <p:nvGrpSpPr>
          <p:cNvPr id="2398" name="Google Shape;2398;p54"/>
          <p:cNvGrpSpPr/>
          <p:nvPr/>
        </p:nvGrpSpPr>
        <p:grpSpPr>
          <a:xfrm>
            <a:off x="2746633" y="2143060"/>
            <a:ext cx="856226" cy="857281"/>
            <a:chOff x="4129171" y="2243222"/>
            <a:chExt cx="856226" cy="857281"/>
          </a:xfrm>
        </p:grpSpPr>
        <p:sp>
          <p:nvSpPr>
            <p:cNvPr id="2399" name="Google Shape;2399;p54"/>
            <p:cNvSpPr/>
            <p:nvPr/>
          </p:nvSpPr>
          <p:spPr>
            <a:xfrm>
              <a:off x="4129171" y="2243222"/>
              <a:ext cx="856226" cy="857281"/>
            </a:xfrm>
            <a:custGeom>
              <a:avLst/>
              <a:gdLst/>
              <a:ahLst/>
              <a:cxnLst/>
              <a:rect l="l" t="t" r="r" b="b"/>
              <a:pathLst>
                <a:path w="49500" h="49561" extrusionOk="0">
                  <a:moveTo>
                    <a:pt x="24750" y="1"/>
                  </a:moveTo>
                  <a:cubicBezTo>
                    <a:pt x="11062" y="1"/>
                    <a:pt x="1" y="11123"/>
                    <a:pt x="1" y="24750"/>
                  </a:cubicBezTo>
                  <a:cubicBezTo>
                    <a:pt x="1" y="38439"/>
                    <a:pt x="11062" y="49561"/>
                    <a:pt x="24750" y="49561"/>
                  </a:cubicBezTo>
                  <a:cubicBezTo>
                    <a:pt x="38439" y="49561"/>
                    <a:pt x="49500" y="38439"/>
                    <a:pt x="49500" y="24750"/>
                  </a:cubicBezTo>
                  <a:cubicBezTo>
                    <a:pt x="49500" y="11123"/>
                    <a:pt x="38439" y="1"/>
                    <a:pt x="247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4411398" y="2478939"/>
              <a:ext cx="386893" cy="385838"/>
            </a:xfrm>
            <a:custGeom>
              <a:avLst/>
              <a:gdLst/>
              <a:ahLst/>
              <a:cxnLst/>
              <a:rect l="l" t="t" r="r" b="b"/>
              <a:pathLst>
                <a:path w="22367" h="22306" extrusionOk="0">
                  <a:moveTo>
                    <a:pt x="0" y="0"/>
                  </a:moveTo>
                  <a:lnTo>
                    <a:pt x="0" y="22305"/>
                  </a:lnTo>
                  <a:lnTo>
                    <a:pt x="22366" y="11122"/>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1" name="Google Shape;2401;p54"/>
          <p:cNvSpPr txBox="1">
            <a:spLocks noGrp="1"/>
          </p:cNvSpPr>
          <p:nvPr>
            <p:ph type="subTitle" idx="1"/>
          </p:nvPr>
        </p:nvSpPr>
        <p:spPr>
          <a:xfrm>
            <a:off x="5842598" y="2173525"/>
            <a:ext cx="2311500" cy="1419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400"/>
              <a:t>You can replace the image on the screen with your own work. Right-click on it and then choose "Replace image" so you can add yours</a:t>
            </a:r>
            <a:endParaRPr/>
          </a:p>
        </p:txBody>
      </p:sp>
      <p:sp>
        <p:nvSpPr>
          <p:cNvPr id="2402" name="Google Shape;2402;p54"/>
          <p:cNvSpPr txBox="1">
            <a:spLocks noGrp="1"/>
          </p:cNvSpPr>
          <p:nvPr>
            <p:ph type="title"/>
          </p:nvPr>
        </p:nvSpPr>
        <p:spPr>
          <a:xfrm>
            <a:off x="5845738" y="1550100"/>
            <a:ext cx="23115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Demo</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406"/>
        <p:cNvGrpSpPr/>
        <p:nvPr/>
      </p:nvGrpSpPr>
      <p:grpSpPr>
        <a:xfrm>
          <a:off x="0" y="0"/>
          <a:ext cx="0" cy="0"/>
          <a:chOff x="0" y="0"/>
          <a:chExt cx="0" cy="0"/>
        </a:xfrm>
      </p:grpSpPr>
      <p:sp>
        <p:nvSpPr>
          <p:cNvPr id="2407" name="Google Shape;2407;p55"/>
          <p:cNvSpPr txBox="1">
            <a:spLocks noGrp="1"/>
          </p:cNvSpPr>
          <p:nvPr>
            <p:ph type="subTitle" idx="1"/>
          </p:nvPr>
        </p:nvSpPr>
        <p:spPr>
          <a:xfrm>
            <a:off x="2667900" y="1793100"/>
            <a:ext cx="3808200" cy="1557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 It’s the fourth planet from the Sun and the second-smallest in the Solar System, being larger than only Mercury. Mars carries the name of the Roman god of war</a:t>
            </a:r>
            <a:endParaRPr/>
          </a:p>
        </p:txBody>
      </p:sp>
      <p:sp>
        <p:nvSpPr>
          <p:cNvPr id="2408" name="Google Shape;2408;p55"/>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know this?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12"/>
        <p:cNvGrpSpPr/>
        <p:nvPr/>
      </p:nvGrpSpPr>
      <p:grpSpPr>
        <a:xfrm>
          <a:off x="0" y="0"/>
          <a:ext cx="0" cy="0"/>
          <a:chOff x="0" y="0"/>
          <a:chExt cx="0" cy="0"/>
        </a:xfrm>
      </p:grpSpPr>
      <p:sp>
        <p:nvSpPr>
          <p:cNvPr id="2413" name="Google Shape;2413;p56"/>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 vs solution</a:t>
            </a:r>
            <a:endParaRPr/>
          </a:p>
        </p:txBody>
      </p:sp>
      <p:sp>
        <p:nvSpPr>
          <p:cNvPr id="2414" name="Google Shape;2414;p56"/>
          <p:cNvSpPr txBox="1">
            <a:spLocks noGrp="1"/>
          </p:cNvSpPr>
          <p:nvPr>
            <p:ph type="subTitle" idx="1"/>
          </p:nvPr>
        </p:nvSpPr>
        <p:spPr>
          <a:xfrm>
            <a:off x="2334750" y="2790188"/>
            <a:ext cx="1886700" cy="93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 and the fourth-largest in the Solar System</a:t>
            </a:r>
            <a:endParaRPr/>
          </a:p>
        </p:txBody>
      </p:sp>
      <p:sp>
        <p:nvSpPr>
          <p:cNvPr id="2415" name="Google Shape;2415;p56"/>
          <p:cNvSpPr txBox="1">
            <a:spLocks noGrp="1"/>
          </p:cNvSpPr>
          <p:nvPr>
            <p:ph type="title" idx="2"/>
          </p:nvPr>
        </p:nvSpPr>
        <p:spPr>
          <a:xfrm>
            <a:off x="2404200" y="2447875"/>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Problem</a:t>
            </a:r>
            <a:endParaRPr/>
          </a:p>
        </p:txBody>
      </p:sp>
      <p:sp>
        <p:nvSpPr>
          <p:cNvPr id="2416" name="Google Shape;2416;p56"/>
          <p:cNvSpPr txBox="1">
            <a:spLocks noGrp="1"/>
          </p:cNvSpPr>
          <p:nvPr>
            <p:ph type="subTitle" idx="3"/>
          </p:nvPr>
        </p:nvSpPr>
        <p:spPr>
          <a:xfrm>
            <a:off x="4922550" y="2790188"/>
            <a:ext cx="1886700" cy="93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very cold place. It’s full of iron oxide dust</a:t>
            </a:r>
            <a:endParaRPr/>
          </a:p>
        </p:txBody>
      </p:sp>
      <p:sp>
        <p:nvSpPr>
          <p:cNvPr id="2417" name="Google Shape;2417;p56"/>
          <p:cNvSpPr txBox="1">
            <a:spLocks noGrp="1"/>
          </p:cNvSpPr>
          <p:nvPr>
            <p:ph type="title" idx="4"/>
          </p:nvPr>
        </p:nvSpPr>
        <p:spPr>
          <a:xfrm>
            <a:off x="4992000" y="2447875"/>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Solution</a:t>
            </a:r>
            <a:endParaRPr/>
          </a:p>
        </p:txBody>
      </p:sp>
      <p:grpSp>
        <p:nvGrpSpPr>
          <p:cNvPr id="2418" name="Google Shape;2418;p56"/>
          <p:cNvGrpSpPr/>
          <p:nvPr/>
        </p:nvGrpSpPr>
        <p:grpSpPr>
          <a:xfrm>
            <a:off x="5696303" y="2129343"/>
            <a:ext cx="339200" cy="339271"/>
            <a:chOff x="5049725" y="2027900"/>
            <a:chExt cx="481750" cy="481850"/>
          </a:xfrm>
        </p:grpSpPr>
        <p:sp>
          <p:nvSpPr>
            <p:cNvPr id="2419" name="Google Shape;2419;p56"/>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0" name="Google Shape;2420;p56"/>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1" name="Google Shape;2421;p56"/>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2" name="Google Shape;2422;p56"/>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3" name="Google Shape;2423;p56"/>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4" name="Google Shape;2424;p56"/>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5" name="Google Shape;2425;p56"/>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6" name="Google Shape;2426;p56"/>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2427" name="Google Shape;2427;p56"/>
          <p:cNvGrpSpPr/>
          <p:nvPr/>
        </p:nvGrpSpPr>
        <p:grpSpPr>
          <a:xfrm>
            <a:off x="3096440" y="2141253"/>
            <a:ext cx="363316" cy="315437"/>
            <a:chOff x="6218300" y="4416175"/>
            <a:chExt cx="516000" cy="448000"/>
          </a:xfrm>
        </p:grpSpPr>
        <p:sp>
          <p:nvSpPr>
            <p:cNvPr id="2428" name="Google Shape;2428;p56"/>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29" name="Google Shape;2429;p56"/>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430" name="Google Shape;2430;p56"/>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34"/>
        <p:cNvGrpSpPr/>
        <p:nvPr/>
      </p:nvGrpSpPr>
      <p:grpSpPr>
        <a:xfrm>
          <a:off x="0" y="0"/>
          <a:ext cx="0" cy="0"/>
          <a:chOff x="0" y="0"/>
          <a:chExt cx="0" cy="0"/>
        </a:xfrm>
      </p:grpSpPr>
      <p:sp>
        <p:nvSpPr>
          <p:cNvPr id="2435" name="Google Shape;2435;p57"/>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Process</a:t>
            </a:r>
            <a:endParaRPr/>
          </a:p>
        </p:txBody>
      </p:sp>
      <p:sp>
        <p:nvSpPr>
          <p:cNvPr id="2436" name="Google Shape;2436;p57"/>
          <p:cNvSpPr txBox="1"/>
          <p:nvPr/>
        </p:nvSpPr>
        <p:spPr>
          <a:xfrm>
            <a:off x="707207" y="2035436"/>
            <a:ext cx="1540800" cy="4848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000">
                <a:latin typeface="Kanit"/>
                <a:ea typeface="Kanit"/>
                <a:cs typeface="Kanit"/>
                <a:sym typeface="Kanit"/>
              </a:rPr>
              <a:t>Step </a:t>
            </a:r>
            <a:r>
              <a:rPr lang="en" sz="2000">
                <a:solidFill>
                  <a:srgbClr val="000000"/>
                </a:solidFill>
                <a:latin typeface="Kanit"/>
                <a:ea typeface="Kanit"/>
                <a:cs typeface="Kanit"/>
                <a:sym typeface="Kanit"/>
              </a:rPr>
              <a:t>1</a:t>
            </a:r>
            <a:endParaRPr sz="2000">
              <a:solidFill>
                <a:srgbClr val="000000"/>
              </a:solidFill>
              <a:latin typeface="Kanit"/>
              <a:ea typeface="Kanit"/>
              <a:cs typeface="Kanit"/>
              <a:sym typeface="Kanit"/>
            </a:endParaRPr>
          </a:p>
        </p:txBody>
      </p:sp>
      <p:sp>
        <p:nvSpPr>
          <p:cNvPr id="2437" name="Google Shape;2437;p57"/>
          <p:cNvSpPr txBox="1"/>
          <p:nvPr/>
        </p:nvSpPr>
        <p:spPr>
          <a:xfrm>
            <a:off x="707207" y="2931936"/>
            <a:ext cx="15408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Mercury is the closest planet to the Sun</a:t>
            </a:r>
            <a:endParaRPr>
              <a:solidFill>
                <a:srgbClr val="000000"/>
              </a:solidFill>
              <a:latin typeface="Alegreya Sans"/>
              <a:ea typeface="Alegreya Sans"/>
              <a:cs typeface="Alegreya Sans"/>
              <a:sym typeface="Alegreya Sans"/>
            </a:endParaRPr>
          </a:p>
        </p:txBody>
      </p:sp>
      <p:sp>
        <p:nvSpPr>
          <p:cNvPr id="2438" name="Google Shape;2438;p57"/>
          <p:cNvSpPr/>
          <p:nvPr/>
        </p:nvSpPr>
        <p:spPr>
          <a:xfrm>
            <a:off x="1358656" y="2576250"/>
            <a:ext cx="237900" cy="2379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7"/>
          <p:cNvSpPr txBox="1"/>
          <p:nvPr/>
        </p:nvSpPr>
        <p:spPr>
          <a:xfrm>
            <a:off x="2253707" y="1992536"/>
            <a:ext cx="15408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Jupiter is the biggest planet of them all</a:t>
            </a:r>
            <a:endParaRPr>
              <a:solidFill>
                <a:srgbClr val="000000"/>
              </a:solidFill>
              <a:latin typeface="Alegreya Sans"/>
              <a:ea typeface="Alegreya Sans"/>
              <a:cs typeface="Alegreya Sans"/>
              <a:sym typeface="Alegreya Sans"/>
            </a:endParaRPr>
          </a:p>
        </p:txBody>
      </p:sp>
      <p:sp>
        <p:nvSpPr>
          <p:cNvPr id="2440" name="Google Shape;2440;p57"/>
          <p:cNvSpPr txBox="1"/>
          <p:nvPr/>
        </p:nvSpPr>
        <p:spPr>
          <a:xfrm>
            <a:off x="2253707" y="2979036"/>
            <a:ext cx="1540800" cy="4848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000">
                <a:latin typeface="Kanit"/>
                <a:ea typeface="Kanit"/>
                <a:cs typeface="Kanit"/>
                <a:sym typeface="Kanit"/>
              </a:rPr>
              <a:t>Step </a:t>
            </a:r>
            <a:r>
              <a:rPr lang="en" sz="2000">
                <a:solidFill>
                  <a:srgbClr val="000000"/>
                </a:solidFill>
                <a:latin typeface="Kanit"/>
                <a:ea typeface="Kanit"/>
                <a:cs typeface="Kanit"/>
                <a:sym typeface="Kanit"/>
              </a:rPr>
              <a:t>2</a:t>
            </a:r>
            <a:endParaRPr sz="2000">
              <a:solidFill>
                <a:srgbClr val="000000"/>
              </a:solidFill>
              <a:latin typeface="Kanit"/>
              <a:ea typeface="Kanit"/>
              <a:cs typeface="Kanit"/>
              <a:sym typeface="Kanit"/>
            </a:endParaRPr>
          </a:p>
        </p:txBody>
      </p:sp>
      <p:sp>
        <p:nvSpPr>
          <p:cNvPr id="2441" name="Google Shape;2441;p57"/>
          <p:cNvSpPr txBox="1"/>
          <p:nvPr/>
        </p:nvSpPr>
        <p:spPr>
          <a:xfrm>
            <a:off x="3800207" y="2931936"/>
            <a:ext cx="15408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Marth is actually a very cold place</a:t>
            </a:r>
            <a:endParaRPr>
              <a:solidFill>
                <a:srgbClr val="000000"/>
              </a:solidFill>
              <a:latin typeface="Alegreya Sans"/>
              <a:ea typeface="Alegreya Sans"/>
              <a:cs typeface="Alegreya Sans"/>
              <a:sym typeface="Alegreya Sans"/>
            </a:endParaRPr>
          </a:p>
        </p:txBody>
      </p:sp>
      <p:sp>
        <p:nvSpPr>
          <p:cNvPr id="2442" name="Google Shape;2442;p57"/>
          <p:cNvSpPr txBox="1"/>
          <p:nvPr/>
        </p:nvSpPr>
        <p:spPr>
          <a:xfrm>
            <a:off x="5346707" y="1992536"/>
            <a:ext cx="15408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Venus is the second planet from the Sun</a:t>
            </a:r>
            <a:endParaRPr>
              <a:solidFill>
                <a:srgbClr val="000000"/>
              </a:solidFill>
              <a:latin typeface="Alegreya Sans"/>
              <a:ea typeface="Alegreya Sans"/>
              <a:cs typeface="Alegreya Sans"/>
              <a:sym typeface="Alegreya Sans"/>
            </a:endParaRPr>
          </a:p>
        </p:txBody>
      </p:sp>
      <p:sp>
        <p:nvSpPr>
          <p:cNvPr id="2443" name="Google Shape;2443;p57"/>
          <p:cNvSpPr txBox="1"/>
          <p:nvPr/>
        </p:nvSpPr>
        <p:spPr>
          <a:xfrm>
            <a:off x="5346694" y="2986291"/>
            <a:ext cx="1540800" cy="4848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000">
                <a:latin typeface="Kanit"/>
                <a:ea typeface="Kanit"/>
                <a:cs typeface="Kanit"/>
                <a:sym typeface="Kanit"/>
              </a:rPr>
              <a:t>Step </a:t>
            </a:r>
            <a:r>
              <a:rPr lang="en" sz="2000">
                <a:solidFill>
                  <a:srgbClr val="000000"/>
                </a:solidFill>
                <a:latin typeface="Kanit"/>
                <a:ea typeface="Kanit"/>
                <a:cs typeface="Kanit"/>
                <a:sym typeface="Kanit"/>
              </a:rPr>
              <a:t>4</a:t>
            </a:r>
            <a:endParaRPr sz="2000">
              <a:solidFill>
                <a:srgbClr val="000000"/>
              </a:solidFill>
              <a:latin typeface="Kanit"/>
              <a:ea typeface="Kanit"/>
              <a:cs typeface="Kanit"/>
              <a:sym typeface="Kanit"/>
            </a:endParaRPr>
          </a:p>
        </p:txBody>
      </p:sp>
      <p:sp>
        <p:nvSpPr>
          <p:cNvPr id="2444" name="Google Shape;2444;p57"/>
          <p:cNvSpPr txBox="1"/>
          <p:nvPr/>
        </p:nvSpPr>
        <p:spPr>
          <a:xfrm>
            <a:off x="6893207" y="2035436"/>
            <a:ext cx="1540800" cy="4848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000">
                <a:latin typeface="Kanit"/>
                <a:ea typeface="Kanit"/>
                <a:cs typeface="Kanit"/>
                <a:sym typeface="Kanit"/>
              </a:rPr>
              <a:t>Step </a:t>
            </a:r>
            <a:r>
              <a:rPr lang="en" sz="2000">
                <a:solidFill>
                  <a:srgbClr val="000000"/>
                </a:solidFill>
                <a:latin typeface="Kanit"/>
                <a:ea typeface="Kanit"/>
                <a:cs typeface="Kanit"/>
                <a:sym typeface="Kanit"/>
              </a:rPr>
              <a:t>5</a:t>
            </a:r>
            <a:endParaRPr sz="2000">
              <a:solidFill>
                <a:srgbClr val="000000"/>
              </a:solidFill>
              <a:latin typeface="Kanit"/>
              <a:ea typeface="Kanit"/>
              <a:cs typeface="Kanit"/>
              <a:sym typeface="Kanit"/>
            </a:endParaRPr>
          </a:p>
        </p:txBody>
      </p:sp>
      <p:sp>
        <p:nvSpPr>
          <p:cNvPr id="2445" name="Google Shape;2445;p57"/>
          <p:cNvSpPr txBox="1"/>
          <p:nvPr/>
        </p:nvSpPr>
        <p:spPr>
          <a:xfrm>
            <a:off x="6893207" y="2931936"/>
            <a:ext cx="1540800" cy="5277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Clr>
                <a:srgbClr val="000000"/>
              </a:buClr>
              <a:buSzPts val="1100"/>
              <a:buFont typeface="Arial"/>
              <a:buNone/>
            </a:pPr>
            <a:r>
              <a:rPr lang="en">
                <a:latin typeface="Alegreya Sans"/>
                <a:ea typeface="Alegreya Sans"/>
                <a:cs typeface="Alegreya Sans"/>
                <a:sym typeface="Alegreya Sans"/>
              </a:rPr>
              <a:t>Neptune is far away from Earth</a:t>
            </a:r>
            <a:endParaRPr>
              <a:solidFill>
                <a:srgbClr val="000000"/>
              </a:solidFill>
              <a:latin typeface="Alegreya Sans"/>
              <a:ea typeface="Alegreya Sans"/>
              <a:cs typeface="Alegreya Sans"/>
              <a:sym typeface="Alegreya Sans"/>
            </a:endParaRPr>
          </a:p>
        </p:txBody>
      </p:sp>
      <p:sp>
        <p:nvSpPr>
          <p:cNvPr id="2446" name="Google Shape;2446;p57"/>
          <p:cNvSpPr/>
          <p:nvPr/>
        </p:nvSpPr>
        <p:spPr>
          <a:xfrm>
            <a:off x="2905156" y="2576250"/>
            <a:ext cx="237900" cy="2379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7"/>
          <p:cNvSpPr/>
          <p:nvPr/>
        </p:nvSpPr>
        <p:spPr>
          <a:xfrm>
            <a:off x="4451656" y="2576250"/>
            <a:ext cx="237900" cy="2379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7"/>
          <p:cNvSpPr/>
          <p:nvPr/>
        </p:nvSpPr>
        <p:spPr>
          <a:xfrm>
            <a:off x="5998156" y="2576250"/>
            <a:ext cx="237900" cy="2379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7"/>
          <p:cNvSpPr/>
          <p:nvPr/>
        </p:nvSpPr>
        <p:spPr>
          <a:xfrm>
            <a:off x="7544656" y="2576250"/>
            <a:ext cx="237900" cy="2379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50" name="Google Shape;2450;p57"/>
          <p:cNvCxnSpPr>
            <a:stCxn id="2438" idx="6"/>
            <a:endCxn id="2446" idx="2"/>
          </p:cNvCxnSpPr>
          <p:nvPr/>
        </p:nvCxnSpPr>
        <p:spPr>
          <a:xfrm>
            <a:off x="1596556" y="2695200"/>
            <a:ext cx="1308600" cy="0"/>
          </a:xfrm>
          <a:prstGeom prst="straightConnector1">
            <a:avLst/>
          </a:prstGeom>
          <a:noFill/>
          <a:ln w="19050" cap="flat" cmpd="sng">
            <a:solidFill>
              <a:schemeClr val="accent1"/>
            </a:solidFill>
            <a:prstDash val="solid"/>
            <a:round/>
            <a:headEnd type="none" w="med" len="med"/>
            <a:tailEnd type="none" w="med" len="med"/>
          </a:ln>
        </p:spPr>
      </p:cxnSp>
      <p:cxnSp>
        <p:nvCxnSpPr>
          <p:cNvPr id="2451" name="Google Shape;2451;p57"/>
          <p:cNvCxnSpPr>
            <a:stCxn id="2446" idx="6"/>
            <a:endCxn id="2447" idx="2"/>
          </p:cNvCxnSpPr>
          <p:nvPr/>
        </p:nvCxnSpPr>
        <p:spPr>
          <a:xfrm>
            <a:off x="3143056" y="2695200"/>
            <a:ext cx="1308600" cy="0"/>
          </a:xfrm>
          <a:prstGeom prst="straightConnector1">
            <a:avLst/>
          </a:prstGeom>
          <a:noFill/>
          <a:ln w="19050" cap="flat" cmpd="sng">
            <a:solidFill>
              <a:schemeClr val="accent1"/>
            </a:solidFill>
            <a:prstDash val="solid"/>
            <a:round/>
            <a:headEnd type="none" w="med" len="med"/>
            <a:tailEnd type="none" w="med" len="med"/>
          </a:ln>
        </p:spPr>
      </p:cxnSp>
      <p:cxnSp>
        <p:nvCxnSpPr>
          <p:cNvPr id="2452" name="Google Shape;2452;p57"/>
          <p:cNvCxnSpPr>
            <a:stCxn id="2447" idx="6"/>
            <a:endCxn id="2448" idx="2"/>
          </p:cNvCxnSpPr>
          <p:nvPr/>
        </p:nvCxnSpPr>
        <p:spPr>
          <a:xfrm>
            <a:off x="4689556" y="2695200"/>
            <a:ext cx="1308600" cy="0"/>
          </a:xfrm>
          <a:prstGeom prst="straightConnector1">
            <a:avLst/>
          </a:prstGeom>
          <a:noFill/>
          <a:ln w="19050" cap="flat" cmpd="sng">
            <a:solidFill>
              <a:schemeClr val="accent1"/>
            </a:solidFill>
            <a:prstDash val="solid"/>
            <a:round/>
            <a:headEnd type="none" w="med" len="med"/>
            <a:tailEnd type="none" w="med" len="med"/>
          </a:ln>
        </p:spPr>
      </p:cxnSp>
      <p:cxnSp>
        <p:nvCxnSpPr>
          <p:cNvPr id="2453" name="Google Shape;2453;p57"/>
          <p:cNvCxnSpPr>
            <a:stCxn id="2448" idx="6"/>
            <a:endCxn id="2449" idx="2"/>
          </p:cNvCxnSpPr>
          <p:nvPr/>
        </p:nvCxnSpPr>
        <p:spPr>
          <a:xfrm>
            <a:off x="6236056" y="2695200"/>
            <a:ext cx="1308600" cy="0"/>
          </a:xfrm>
          <a:prstGeom prst="straightConnector1">
            <a:avLst/>
          </a:prstGeom>
          <a:noFill/>
          <a:ln w="19050" cap="flat" cmpd="sng">
            <a:solidFill>
              <a:schemeClr val="accent1"/>
            </a:solidFill>
            <a:prstDash val="solid"/>
            <a:round/>
            <a:headEnd type="none" w="med" len="med"/>
            <a:tailEnd type="none" w="med" len="med"/>
          </a:ln>
        </p:spPr>
      </p:cxnSp>
      <p:sp>
        <p:nvSpPr>
          <p:cNvPr id="2454" name="Google Shape;2454;p57"/>
          <p:cNvSpPr txBox="1"/>
          <p:nvPr/>
        </p:nvSpPr>
        <p:spPr>
          <a:xfrm>
            <a:off x="3732693" y="2035436"/>
            <a:ext cx="1675800" cy="4848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2000">
                <a:latin typeface="Kanit"/>
                <a:ea typeface="Kanit"/>
                <a:cs typeface="Kanit"/>
                <a:sym typeface="Kanit"/>
              </a:rPr>
              <a:t>Step </a:t>
            </a:r>
            <a:r>
              <a:rPr lang="en" sz="2000">
                <a:solidFill>
                  <a:srgbClr val="000000"/>
                </a:solidFill>
                <a:latin typeface="Kanit"/>
                <a:ea typeface="Kanit"/>
                <a:cs typeface="Kanit"/>
                <a:sym typeface="Kanit"/>
              </a:rPr>
              <a:t>3</a:t>
            </a:r>
            <a:endParaRPr sz="2000">
              <a:solidFill>
                <a:srgbClr val="000000"/>
              </a:solidFill>
              <a:latin typeface="Kanit"/>
              <a:ea typeface="Kanit"/>
              <a:cs typeface="Kanit"/>
              <a:sym typeface="Kani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58"/>
        <p:cNvGrpSpPr/>
        <p:nvPr/>
      </p:nvGrpSpPr>
      <p:grpSpPr>
        <a:xfrm>
          <a:off x="0" y="0"/>
          <a:ext cx="0" cy="0"/>
          <a:chOff x="0" y="0"/>
          <a:chExt cx="0" cy="0"/>
        </a:xfrm>
      </p:grpSpPr>
      <p:sp>
        <p:nvSpPr>
          <p:cNvPr id="2459" name="Google Shape;2459;p58"/>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Types of lines</a:t>
            </a:r>
            <a:endParaRPr/>
          </a:p>
        </p:txBody>
      </p:sp>
      <p:sp>
        <p:nvSpPr>
          <p:cNvPr id="2460" name="Google Shape;2460;p58"/>
          <p:cNvSpPr txBox="1">
            <a:spLocks noGrp="1"/>
          </p:cNvSpPr>
          <p:nvPr>
            <p:ph type="title" idx="4294967295"/>
          </p:nvPr>
        </p:nvSpPr>
        <p:spPr>
          <a:xfrm>
            <a:off x="3663900" y="572450"/>
            <a:ext cx="18162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t>Obliques</a:t>
            </a:r>
            <a:endParaRPr sz="2000"/>
          </a:p>
        </p:txBody>
      </p:sp>
      <p:sp>
        <p:nvSpPr>
          <p:cNvPr id="2461" name="Google Shape;2461;p58"/>
          <p:cNvSpPr txBox="1">
            <a:spLocks noGrp="1"/>
          </p:cNvSpPr>
          <p:nvPr>
            <p:ph type="subTitle" idx="4294967295"/>
          </p:nvPr>
        </p:nvSpPr>
        <p:spPr>
          <a:xfrm>
            <a:off x="1824212" y="4016425"/>
            <a:ext cx="15171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sz="1400"/>
              <a:t>Neptune is very far away from us</a:t>
            </a:r>
            <a:endParaRPr sz="1400"/>
          </a:p>
        </p:txBody>
      </p:sp>
      <p:sp>
        <p:nvSpPr>
          <p:cNvPr id="2462" name="Google Shape;2462;p58"/>
          <p:cNvSpPr txBox="1">
            <a:spLocks noGrp="1"/>
          </p:cNvSpPr>
          <p:nvPr>
            <p:ph type="title" idx="4294967295"/>
          </p:nvPr>
        </p:nvSpPr>
        <p:spPr>
          <a:xfrm>
            <a:off x="1525125" y="3661688"/>
            <a:ext cx="1816200" cy="31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a:t>Parallel</a:t>
            </a:r>
            <a:endParaRPr sz="2000"/>
          </a:p>
        </p:txBody>
      </p:sp>
      <p:sp>
        <p:nvSpPr>
          <p:cNvPr id="2463" name="Google Shape;2463;p58"/>
          <p:cNvSpPr txBox="1">
            <a:spLocks noGrp="1"/>
          </p:cNvSpPr>
          <p:nvPr>
            <p:ph type="subTitle" idx="4294967295"/>
          </p:nvPr>
        </p:nvSpPr>
        <p:spPr>
          <a:xfrm>
            <a:off x="5794800" y="4017452"/>
            <a:ext cx="1517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400"/>
              <a:t>Mercury is the smallest planet</a:t>
            </a:r>
            <a:endParaRPr sz="1400"/>
          </a:p>
        </p:txBody>
      </p:sp>
      <p:sp>
        <p:nvSpPr>
          <p:cNvPr id="2464" name="Google Shape;2464;p58"/>
          <p:cNvSpPr txBox="1">
            <a:spLocks noGrp="1"/>
          </p:cNvSpPr>
          <p:nvPr>
            <p:ph type="title" idx="4294967295"/>
          </p:nvPr>
        </p:nvSpPr>
        <p:spPr>
          <a:xfrm>
            <a:off x="5794800" y="3662713"/>
            <a:ext cx="1816200" cy="3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Perpendicular</a:t>
            </a:r>
            <a:endParaRPr sz="2000"/>
          </a:p>
        </p:txBody>
      </p:sp>
      <p:sp>
        <p:nvSpPr>
          <p:cNvPr id="2465" name="Google Shape;2465;p58"/>
          <p:cNvSpPr txBox="1">
            <a:spLocks noGrp="1"/>
          </p:cNvSpPr>
          <p:nvPr>
            <p:ph type="subTitle" idx="4294967295"/>
          </p:nvPr>
        </p:nvSpPr>
        <p:spPr>
          <a:xfrm>
            <a:off x="3812000" y="927200"/>
            <a:ext cx="1517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1400"/>
              <a:t>Jupiter is the biggest planet</a:t>
            </a:r>
            <a:endParaRPr sz="1400"/>
          </a:p>
        </p:txBody>
      </p:sp>
      <p:sp>
        <p:nvSpPr>
          <p:cNvPr id="2466" name="Google Shape;2466;p58"/>
          <p:cNvSpPr txBox="1">
            <a:spLocks noGrp="1"/>
          </p:cNvSpPr>
          <p:nvPr>
            <p:ph type="subTitle" idx="4294967295"/>
          </p:nvPr>
        </p:nvSpPr>
        <p:spPr>
          <a:xfrm>
            <a:off x="1423700" y="2770488"/>
            <a:ext cx="1517100" cy="572700"/>
          </a:xfrm>
          <a:prstGeom prst="rect">
            <a:avLst/>
          </a:prstGeom>
        </p:spPr>
        <p:txBody>
          <a:bodyPr spcFirstLastPara="1" wrap="square" lIns="91425" tIns="91425" rIns="91425" bIns="91425" anchor="t" anchorCtr="0">
            <a:noAutofit/>
          </a:bodyPr>
          <a:lstStyle/>
          <a:p>
            <a:pPr marL="0" lvl="0" indent="0" algn="r" rtl="0">
              <a:spcBef>
                <a:spcPts val="0"/>
              </a:spcBef>
              <a:spcAft>
                <a:spcPts val="1200"/>
              </a:spcAft>
              <a:buNone/>
            </a:pPr>
            <a:r>
              <a:rPr lang="en" sz="1400"/>
              <a:t>Venus has a beautiful name</a:t>
            </a:r>
            <a:endParaRPr sz="1400"/>
          </a:p>
        </p:txBody>
      </p:sp>
      <p:sp>
        <p:nvSpPr>
          <p:cNvPr id="2467" name="Google Shape;2467;p58"/>
          <p:cNvSpPr txBox="1">
            <a:spLocks noGrp="1"/>
          </p:cNvSpPr>
          <p:nvPr>
            <p:ph type="title" idx="4294967295"/>
          </p:nvPr>
        </p:nvSpPr>
        <p:spPr>
          <a:xfrm>
            <a:off x="1124612" y="2415750"/>
            <a:ext cx="1816200" cy="31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a:t>Horizontal</a:t>
            </a:r>
            <a:endParaRPr sz="2000"/>
          </a:p>
        </p:txBody>
      </p:sp>
      <p:sp>
        <p:nvSpPr>
          <p:cNvPr id="2468" name="Google Shape;2468;p58"/>
          <p:cNvSpPr txBox="1">
            <a:spLocks noGrp="1"/>
          </p:cNvSpPr>
          <p:nvPr>
            <p:ph type="subTitle" idx="4294967295"/>
          </p:nvPr>
        </p:nvSpPr>
        <p:spPr>
          <a:xfrm>
            <a:off x="6203187" y="2770490"/>
            <a:ext cx="1517100" cy="5727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 sz="1400"/>
              <a:t>Saturn is the ringed planet</a:t>
            </a:r>
            <a:endParaRPr sz="1400"/>
          </a:p>
        </p:txBody>
      </p:sp>
      <p:sp>
        <p:nvSpPr>
          <p:cNvPr id="2469" name="Google Shape;2469;p58"/>
          <p:cNvSpPr txBox="1">
            <a:spLocks noGrp="1"/>
          </p:cNvSpPr>
          <p:nvPr>
            <p:ph type="title" idx="4294967295"/>
          </p:nvPr>
        </p:nvSpPr>
        <p:spPr>
          <a:xfrm>
            <a:off x="6203200" y="2415750"/>
            <a:ext cx="1816200" cy="31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a:t>Vertical</a:t>
            </a:r>
            <a:endParaRPr sz="2000"/>
          </a:p>
        </p:txBody>
      </p:sp>
      <p:sp>
        <p:nvSpPr>
          <p:cNvPr id="2470" name="Google Shape;2470;p58"/>
          <p:cNvSpPr/>
          <p:nvPr/>
        </p:nvSpPr>
        <p:spPr>
          <a:xfrm>
            <a:off x="2942541" y="2307525"/>
            <a:ext cx="1143900" cy="11439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8"/>
          <p:cNvSpPr/>
          <p:nvPr/>
        </p:nvSpPr>
        <p:spPr>
          <a:xfrm>
            <a:off x="5059272" y="2307526"/>
            <a:ext cx="1143900" cy="11439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8"/>
          <p:cNvSpPr/>
          <p:nvPr/>
        </p:nvSpPr>
        <p:spPr>
          <a:xfrm>
            <a:off x="3341323" y="3553966"/>
            <a:ext cx="1143900" cy="11439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8"/>
          <p:cNvSpPr/>
          <p:nvPr/>
        </p:nvSpPr>
        <p:spPr>
          <a:xfrm>
            <a:off x="4650888" y="3553966"/>
            <a:ext cx="1143900" cy="11439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8"/>
          <p:cNvSpPr/>
          <p:nvPr/>
        </p:nvSpPr>
        <p:spPr>
          <a:xfrm>
            <a:off x="4000050" y="1542038"/>
            <a:ext cx="1143900" cy="11439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475" name="Google Shape;2475;p58"/>
          <p:cNvCxnSpPr/>
          <p:nvPr/>
        </p:nvCxnSpPr>
        <p:spPr>
          <a:xfrm>
            <a:off x="4336914" y="1707050"/>
            <a:ext cx="470100" cy="813900"/>
          </a:xfrm>
          <a:prstGeom prst="straightConnector1">
            <a:avLst/>
          </a:prstGeom>
          <a:noFill/>
          <a:ln w="19050" cap="flat" cmpd="sng">
            <a:solidFill>
              <a:schemeClr val="lt2"/>
            </a:solidFill>
            <a:prstDash val="solid"/>
            <a:round/>
            <a:headEnd type="none" w="med" len="med"/>
            <a:tailEnd type="none" w="med" len="med"/>
          </a:ln>
        </p:spPr>
      </p:cxnSp>
      <p:cxnSp>
        <p:nvCxnSpPr>
          <p:cNvPr id="2476" name="Google Shape;2476;p58"/>
          <p:cNvCxnSpPr/>
          <p:nvPr/>
        </p:nvCxnSpPr>
        <p:spPr>
          <a:xfrm>
            <a:off x="3020850" y="2879475"/>
            <a:ext cx="987300" cy="0"/>
          </a:xfrm>
          <a:prstGeom prst="straightConnector1">
            <a:avLst/>
          </a:prstGeom>
          <a:noFill/>
          <a:ln w="19050" cap="flat" cmpd="sng">
            <a:solidFill>
              <a:schemeClr val="lt2"/>
            </a:solidFill>
            <a:prstDash val="solid"/>
            <a:round/>
            <a:headEnd type="none" w="med" len="med"/>
            <a:tailEnd type="none" w="med" len="med"/>
          </a:ln>
        </p:spPr>
      </p:cxnSp>
      <p:cxnSp>
        <p:nvCxnSpPr>
          <p:cNvPr id="2477" name="Google Shape;2477;p58"/>
          <p:cNvCxnSpPr/>
          <p:nvPr/>
        </p:nvCxnSpPr>
        <p:spPr>
          <a:xfrm rot="5400000">
            <a:off x="5137560" y="2879476"/>
            <a:ext cx="987300" cy="0"/>
          </a:xfrm>
          <a:prstGeom prst="straightConnector1">
            <a:avLst/>
          </a:prstGeom>
          <a:noFill/>
          <a:ln w="19050" cap="flat" cmpd="sng">
            <a:solidFill>
              <a:schemeClr val="lt2"/>
            </a:solidFill>
            <a:prstDash val="solid"/>
            <a:round/>
            <a:headEnd type="none" w="med" len="med"/>
            <a:tailEnd type="none" w="med" len="med"/>
          </a:ln>
        </p:spPr>
      </p:cxnSp>
      <p:cxnSp>
        <p:nvCxnSpPr>
          <p:cNvPr id="2478" name="Google Shape;2478;p58"/>
          <p:cNvCxnSpPr/>
          <p:nvPr/>
        </p:nvCxnSpPr>
        <p:spPr>
          <a:xfrm>
            <a:off x="3419625" y="4236150"/>
            <a:ext cx="987300" cy="0"/>
          </a:xfrm>
          <a:prstGeom prst="straightConnector1">
            <a:avLst/>
          </a:prstGeom>
          <a:noFill/>
          <a:ln w="19050" cap="flat" cmpd="sng">
            <a:solidFill>
              <a:schemeClr val="lt2"/>
            </a:solidFill>
            <a:prstDash val="solid"/>
            <a:round/>
            <a:headEnd type="none" w="med" len="med"/>
            <a:tailEnd type="none" w="med" len="med"/>
          </a:ln>
        </p:spPr>
      </p:cxnSp>
      <p:cxnSp>
        <p:nvCxnSpPr>
          <p:cNvPr id="2479" name="Google Shape;2479;p58"/>
          <p:cNvCxnSpPr/>
          <p:nvPr/>
        </p:nvCxnSpPr>
        <p:spPr>
          <a:xfrm>
            <a:off x="3419625" y="4009875"/>
            <a:ext cx="987300" cy="0"/>
          </a:xfrm>
          <a:prstGeom prst="straightConnector1">
            <a:avLst/>
          </a:prstGeom>
          <a:noFill/>
          <a:ln w="19050" cap="flat" cmpd="sng">
            <a:solidFill>
              <a:schemeClr val="lt2"/>
            </a:solidFill>
            <a:prstDash val="solid"/>
            <a:round/>
            <a:headEnd type="none" w="med" len="med"/>
            <a:tailEnd type="none" w="med" len="med"/>
          </a:ln>
        </p:spPr>
      </p:cxnSp>
      <p:cxnSp>
        <p:nvCxnSpPr>
          <p:cNvPr id="2480" name="Google Shape;2480;p58"/>
          <p:cNvCxnSpPr/>
          <p:nvPr/>
        </p:nvCxnSpPr>
        <p:spPr>
          <a:xfrm>
            <a:off x="4729200" y="4239063"/>
            <a:ext cx="987300" cy="0"/>
          </a:xfrm>
          <a:prstGeom prst="straightConnector1">
            <a:avLst/>
          </a:prstGeom>
          <a:noFill/>
          <a:ln w="19050" cap="flat" cmpd="sng">
            <a:solidFill>
              <a:schemeClr val="lt2"/>
            </a:solidFill>
            <a:prstDash val="solid"/>
            <a:round/>
            <a:headEnd type="none" w="med" len="med"/>
            <a:tailEnd type="none" w="med" len="med"/>
          </a:ln>
        </p:spPr>
      </p:cxnSp>
      <p:cxnSp>
        <p:nvCxnSpPr>
          <p:cNvPr id="2481" name="Google Shape;2481;p58"/>
          <p:cNvCxnSpPr/>
          <p:nvPr/>
        </p:nvCxnSpPr>
        <p:spPr>
          <a:xfrm>
            <a:off x="5222838" y="3632276"/>
            <a:ext cx="0" cy="525000"/>
          </a:xfrm>
          <a:prstGeom prst="straightConnector1">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85"/>
        <p:cNvGrpSpPr/>
        <p:nvPr/>
      </p:nvGrpSpPr>
      <p:grpSpPr>
        <a:xfrm>
          <a:off x="0" y="0"/>
          <a:ext cx="0" cy="0"/>
          <a:chOff x="0" y="0"/>
          <a:chExt cx="0" cy="0"/>
        </a:xfrm>
      </p:grpSpPr>
      <p:sp>
        <p:nvSpPr>
          <p:cNvPr id="2486" name="Google Shape;2486;p59"/>
          <p:cNvSpPr txBox="1">
            <a:spLocks noGrp="1"/>
          </p:cNvSpPr>
          <p:nvPr>
            <p:ph type="title" idx="6"/>
          </p:nvPr>
        </p:nvSpPr>
        <p:spPr>
          <a:xfrm>
            <a:off x="3466347" y="2879371"/>
            <a:ext cx="22113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487" name="Google Shape;2487;p59"/>
          <p:cNvSpPr txBox="1">
            <a:spLocks noGrp="1"/>
          </p:cNvSpPr>
          <p:nvPr>
            <p:ph type="subTitle" idx="5"/>
          </p:nvPr>
        </p:nvSpPr>
        <p:spPr>
          <a:xfrm>
            <a:off x="1029921" y="3221678"/>
            <a:ext cx="221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2488" name="Google Shape;2488;p59"/>
          <p:cNvSpPr txBox="1">
            <a:spLocks noGrp="1"/>
          </p:cNvSpPr>
          <p:nvPr>
            <p:ph type="title"/>
          </p:nvPr>
        </p:nvSpPr>
        <p:spPr>
          <a:xfrm>
            <a:off x="1029921" y="1667285"/>
            <a:ext cx="22113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2489" name="Google Shape;2489;p59"/>
          <p:cNvSpPr txBox="1">
            <a:spLocks noGrp="1"/>
          </p:cNvSpPr>
          <p:nvPr>
            <p:ph type="subTitle" idx="1"/>
          </p:nvPr>
        </p:nvSpPr>
        <p:spPr>
          <a:xfrm>
            <a:off x="1029921" y="2009593"/>
            <a:ext cx="221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very cold place</a:t>
            </a:r>
            <a:endParaRPr/>
          </a:p>
        </p:txBody>
      </p:sp>
      <p:sp>
        <p:nvSpPr>
          <p:cNvPr id="2490" name="Google Shape;2490;p59"/>
          <p:cNvSpPr txBox="1">
            <a:spLocks noGrp="1"/>
          </p:cNvSpPr>
          <p:nvPr>
            <p:ph type="title" idx="2"/>
          </p:nvPr>
        </p:nvSpPr>
        <p:spPr>
          <a:xfrm>
            <a:off x="3466347" y="1667285"/>
            <a:ext cx="22113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2491" name="Google Shape;2491;p59"/>
          <p:cNvSpPr txBox="1">
            <a:spLocks noGrp="1"/>
          </p:cNvSpPr>
          <p:nvPr>
            <p:ph type="subTitle" idx="3"/>
          </p:nvPr>
        </p:nvSpPr>
        <p:spPr>
          <a:xfrm>
            <a:off x="3466350" y="2009593"/>
            <a:ext cx="221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2492" name="Google Shape;2492;p59"/>
          <p:cNvSpPr txBox="1">
            <a:spLocks noGrp="1"/>
          </p:cNvSpPr>
          <p:nvPr>
            <p:ph type="title" idx="4"/>
          </p:nvPr>
        </p:nvSpPr>
        <p:spPr>
          <a:xfrm>
            <a:off x="1029921" y="2879371"/>
            <a:ext cx="22113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493" name="Google Shape;2493;p59"/>
          <p:cNvSpPr txBox="1">
            <a:spLocks noGrp="1"/>
          </p:cNvSpPr>
          <p:nvPr>
            <p:ph type="subTitle" idx="7"/>
          </p:nvPr>
        </p:nvSpPr>
        <p:spPr>
          <a:xfrm>
            <a:off x="3466347" y="3221678"/>
            <a:ext cx="221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in the closest planet to the Sun</a:t>
            </a:r>
            <a:endParaRPr/>
          </a:p>
        </p:txBody>
      </p:sp>
      <p:sp>
        <p:nvSpPr>
          <p:cNvPr id="2494" name="Google Shape;2494;p59"/>
          <p:cNvSpPr txBox="1">
            <a:spLocks noGrp="1"/>
          </p:cNvSpPr>
          <p:nvPr>
            <p:ph type="title" idx="8"/>
          </p:nvPr>
        </p:nvSpPr>
        <p:spPr>
          <a:xfrm>
            <a:off x="5902779" y="1667285"/>
            <a:ext cx="22113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495" name="Google Shape;2495;p59"/>
          <p:cNvSpPr txBox="1">
            <a:spLocks noGrp="1"/>
          </p:cNvSpPr>
          <p:nvPr>
            <p:ph type="subTitle" idx="9"/>
          </p:nvPr>
        </p:nvSpPr>
        <p:spPr>
          <a:xfrm>
            <a:off x="5902779" y="2009593"/>
            <a:ext cx="221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in the Solar System</a:t>
            </a:r>
            <a:endParaRPr/>
          </a:p>
        </p:txBody>
      </p:sp>
      <p:sp>
        <p:nvSpPr>
          <p:cNvPr id="2496" name="Google Shape;2496;p59"/>
          <p:cNvSpPr txBox="1">
            <a:spLocks noGrp="1"/>
          </p:cNvSpPr>
          <p:nvPr>
            <p:ph type="title" idx="13"/>
          </p:nvPr>
        </p:nvSpPr>
        <p:spPr>
          <a:xfrm>
            <a:off x="5902779" y="2879371"/>
            <a:ext cx="22113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497" name="Google Shape;2497;p59"/>
          <p:cNvSpPr txBox="1">
            <a:spLocks noGrp="1"/>
          </p:cNvSpPr>
          <p:nvPr>
            <p:ph type="subTitle" idx="14"/>
          </p:nvPr>
        </p:nvSpPr>
        <p:spPr>
          <a:xfrm>
            <a:off x="5902779" y="3221678"/>
            <a:ext cx="2211300" cy="4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2498" name="Google Shape;2498;p59"/>
          <p:cNvSpPr txBox="1">
            <a:spLocks noGrp="1"/>
          </p:cNvSpPr>
          <p:nvPr>
            <p:ph type="title" idx="15"/>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Steps to solve linear equations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02"/>
        <p:cNvGrpSpPr/>
        <p:nvPr/>
      </p:nvGrpSpPr>
      <p:grpSpPr>
        <a:xfrm>
          <a:off x="0" y="0"/>
          <a:ext cx="0" cy="0"/>
          <a:chOff x="0" y="0"/>
          <a:chExt cx="0" cy="0"/>
        </a:xfrm>
      </p:grpSpPr>
      <p:sp>
        <p:nvSpPr>
          <p:cNvPr id="2503" name="Google Shape;2503;p60"/>
          <p:cNvSpPr txBox="1">
            <a:spLocks noGrp="1"/>
          </p:cNvSpPr>
          <p:nvPr>
            <p:ph type="title" idx="2"/>
          </p:nvPr>
        </p:nvSpPr>
        <p:spPr>
          <a:xfrm>
            <a:off x="1701999" y="1789477"/>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504" name="Google Shape;2504;p60"/>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Assignment</a:t>
            </a:r>
            <a:endParaRPr/>
          </a:p>
        </p:txBody>
      </p:sp>
      <p:sp>
        <p:nvSpPr>
          <p:cNvPr id="2505" name="Google Shape;2505;p60"/>
          <p:cNvSpPr txBox="1">
            <a:spLocks noGrp="1"/>
          </p:cNvSpPr>
          <p:nvPr>
            <p:ph type="subTitle" idx="1"/>
          </p:nvPr>
        </p:nvSpPr>
        <p:spPr>
          <a:xfrm>
            <a:off x="1702000" y="2146700"/>
            <a:ext cx="174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2506" name="Google Shape;2506;p60"/>
          <p:cNvSpPr txBox="1">
            <a:spLocks noGrp="1"/>
          </p:cNvSpPr>
          <p:nvPr>
            <p:ph type="title" idx="3"/>
          </p:nvPr>
        </p:nvSpPr>
        <p:spPr>
          <a:xfrm>
            <a:off x="5694349" y="1789477"/>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2507" name="Google Shape;2507;p60"/>
          <p:cNvSpPr txBox="1">
            <a:spLocks noGrp="1"/>
          </p:cNvSpPr>
          <p:nvPr>
            <p:ph type="subTitle" idx="4"/>
          </p:nvPr>
        </p:nvSpPr>
        <p:spPr>
          <a:xfrm>
            <a:off x="5694350" y="2137650"/>
            <a:ext cx="174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2508" name="Google Shape;2508;p60"/>
          <p:cNvSpPr txBox="1">
            <a:spLocks noGrp="1"/>
          </p:cNvSpPr>
          <p:nvPr>
            <p:ph type="subTitle" idx="5"/>
          </p:nvPr>
        </p:nvSpPr>
        <p:spPr>
          <a:xfrm>
            <a:off x="2700075" y="3449223"/>
            <a:ext cx="174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very far away from Earth</a:t>
            </a:r>
            <a:endParaRPr/>
          </a:p>
        </p:txBody>
      </p:sp>
      <p:sp>
        <p:nvSpPr>
          <p:cNvPr id="2509" name="Google Shape;2509;p60"/>
          <p:cNvSpPr txBox="1">
            <a:spLocks noGrp="1"/>
          </p:cNvSpPr>
          <p:nvPr>
            <p:ph type="title" idx="6"/>
          </p:nvPr>
        </p:nvSpPr>
        <p:spPr>
          <a:xfrm>
            <a:off x="2700074" y="3101025"/>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510" name="Google Shape;2510;p60"/>
          <p:cNvSpPr txBox="1">
            <a:spLocks noGrp="1"/>
          </p:cNvSpPr>
          <p:nvPr>
            <p:ph type="title" idx="7"/>
          </p:nvPr>
        </p:nvSpPr>
        <p:spPr>
          <a:xfrm>
            <a:off x="4696249" y="3101025"/>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511" name="Google Shape;2511;p60"/>
          <p:cNvSpPr txBox="1">
            <a:spLocks noGrp="1"/>
          </p:cNvSpPr>
          <p:nvPr>
            <p:ph type="subTitle" idx="8"/>
          </p:nvPr>
        </p:nvSpPr>
        <p:spPr>
          <a:xfrm>
            <a:off x="4696250" y="3449204"/>
            <a:ext cx="174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2512" name="Google Shape;2512;p60"/>
          <p:cNvSpPr txBox="1">
            <a:spLocks noGrp="1"/>
          </p:cNvSpPr>
          <p:nvPr>
            <p:ph type="subTitle" idx="9"/>
          </p:nvPr>
        </p:nvSpPr>
        <p:spPr>
          <a:xfrm>
            <a:off x="3696700" y="2146700"/>
            <a:ext cx="174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2513" name="Google Shape;2513;p60"/>
          <p:cNvSpPr txBox="1">
            <a:spLocks noGrp="1"/>
          </p:cNvSpPr>
          <p:nvPr>
            <p:ph type="title" idx="13"/>
          </p:nvPr>
        </p:nvSpPr>
        <p:spPr>
          <a:xfrm>
            <a:off x="3696699" y="1789477"/>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17"/>
        <p:cNvGrpSpPr/>
        <p:nvPr/>
      </p:nvGrpSpPr>
      <p:grpSpPr>
        <a:xfrm>
          <a:off x="0" y="0"/>
          <a:ext cx="0" cy="0"/>
          <a:chOff x="0" y="0"/>
          <a:chExt cx="0" cy="0"/>
        </a:xfrm>
      </p:grpSpPr>
      <p:sp>
        <p:nvSpPr>
          <p:cNvPr id="2518" name="Google Shape;2518;p61"/>
          <p:cNvSpPr txBox="1">
            <a:spLocks noGrp="1"/>
          </p:cNvSpPr>
          <p:nvPr>
            <p:ph type="body" idx="1"/>
          </p:nvPr>
        </p:nvSpPr>
        <p:spPr>
          <a:xfrm>
            <a:off x="4134175" y="3761925"/>
            <a:ext cx="4591200" cy="605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Shape 2242"/>
        <p:cNvGrpSpPr/>
        <p:nvPr/>
      </p:nvGrpSpPr>
      <p:grpSpPr>
        <a:xfrm>
          <a:off x="0" y="0"/>
          <a:ext cx="0" cy="0"/>
          <a:chOff x="0" y="0"/>
          <a:chExt cx="0" cy="0"/>
        </a:xfrm>
      </p:grpSpPr>
      <p:sp>
        <p:nvSpPr>
          <p:cNvPr id="2243" name="Google Shape;2243;p44"/>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2244" name="Google Shape;2244;p44"/>
          <p:cNvSpPr txBox="1">
            <a:spLocks noGrp="1"/>
          </p:cNvSpPr>
          <p:nvPr>
            <p:ph type="title" idx="2"/>
          </p:nvPr>
        </p:nvSpPr>
        <p:spPr>
          <a:xfrm>
            <a:off x="520175" y="1796638"/>
            <a:ext cx="2634000" cy="6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err="1"/>
              <a:t>Verfahren</a:t>
            </a:r>
            <a:br>
              <a:rPr lang="en" dirty="0"/>
            </a:br>
            <a:r>
              <a:rPr lang="en" dirty="0" err="1"/>
              <a:t>zusammengefasst</a:t>
            </a:r>
            <a:endParaRPr sz="2000" dirty="0"/>
          </a:p>
        </p:txBody>
      </p:sp>
      <p:sp>
        <p:nvSpPr>
          <p:cNvPr id="2246" name="Google Shape;2246;p44"/>
          <p:cNvSpPr txBox="1">
            <a:spLocks noGrp="1"/>
          </p:cNvSpPr>
          <p:nvPr>
            <p:ph type="title" idx="3"/>
          </p:nvPr>
        </p:nvSpPr>
        <p:spPr>
          <a:xfrm>
            <a:off x="3372550" y="1800838"/>
            <a:ext cx="2396100" cy="68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err="1"/>
              <a:t>Vorgehensweise</a:t>
            </a:r>
            <a:endParaRPr sz="2000" dirty="0"/>
          </a:p>
        </p:txBody>
      </p:sp>
      <p:sp>
        <p:nvSpPr>
          <p:cNvPr id="2248" name="Google Shape;2248;p44"/>
          <p:cNvSpPr txBox="1">
            <a:spLocks noGrp="1"/>
          </p:cNvSpPr>
          <p:nvPr>
            <p:ph type="title" idx="5"/>
          </p:nvPr>
        </p:nvSpPr>
        <p:spPr>
          <a:xfrm>
            <a:off x="2006550" y="3461750"/>
            <a:ext cx="2396100" cy="6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Slopes of parallel and perpend. lines</a:t>
            </a:r>
            <a:endParaRPr sz="2000"/>
          </a:p>
        </p:txBody>
      </p:sp>
      <p:sp>
        <p:nvSpPr>
          <p:cNvPr id="2249" name="Google Shape;2249;p44"/>
          <p:cNvSpPr txBox="1">
            <a:spLocks noGrp="1"/>
          </p:cNvSpPr>
          <p:nvPr>
            <p:ph type="subTitle" idx="6"/>
          </p:nvPr>
        </p:nvSpPr>
        <p:spPr>
          <a:xfrm>
            <a:off x="2238288" y="4071350"/>
            <a:ext cx="1932600" cy="69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2250" name="Google Shape;2250;p44"/>
          <p:cNvSpPr txBox="1">
            <a:spLocks noGrp="1"/>
          </p:cNvSpPr>
          <p:nvPr>
            <p:ph type="title" idx="7"/>
          </p:nvPr>
        </p:nvSpPr>
        <p:spPr>
          <a:xfrm>
            <a:off x="6108775" y="1700176"/>
            <a:ext cx="2396100" cy="6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Proving lines are parallel</a:t>
            </a:r>
            <a:endParaRPr sz="2000" dirty="0"/>
          </a:p>
        </p:txBody>
      </p:sp>
      <p:sp>
        <p:nvSpPr>
          <p:cNvPr id="2251" name="Google Shape;2251;p44"/>
          <p:cNvSpPr txBox="1">
            <a:spLocks noGrp="1"/>
          </p:cNvSpPr>
          <p:nvPr>
            <p:ph type="subTitle" idx="8"/>
          </p:nvPr>
        </p:nvSpPr>
        <p:spPr>
          <a:xfrm>
            <a:off x="6340525" y="2336962"/>
            <a:ext cx="1932600" cy="688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2252" name="Google Shape;2252;p44"/>
          <p:cNvSpPr txBox="1">
            <a:spLocks noGrp="1"/>
          </p:cNvSpPr>
          <p:nvPr>
            <p:ph type="title" idx="9"/>
          </p:nvPr>
        </p:nvSpPr>
        <p:spPr>
          <a:xfrm>
            <a:off x="4741375" y="3461750"/>
            <a:ext cx="2396100" cy="689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Writing linear equations</a:t>
            </a:r>
            <a:endParaRPr sz="2000"/>
          </a:p>
        </p:txBody>
      </p:sp>
      <p:sp>
        <p:nvSpPr>
          <p:cNvPr id="2253" name="Google Shape;2253;p44"/>
          <p:cNvSpPr txBox="1">
            <a:spLocks noGrp="1"/>
          </p:cNvSpPr>
          <p:nvPr>
            <p:ph type="subTitle" idx="13"/>
          </p:nvPr>
        </p:nvSpPr>
        <p:spPr>
          <a:xfrm>
            <a:off x="4973113" y="4072398"/>
            <a:ext cx="1932600" cy="69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2254" name="Google Shape;2254;p44"/>
          <p:cNvSpPr txBox="1">
            <a:spLocks noGrp="1"/>
          </p:cNvSpPr>
          <p:nvPr>
            <p:ph type="title" idx="14"/>
          </p:nvPr>
        </p:nvSpPr>
        <p:spPr>
          <a:xfrm>
            <a:off x="1403975" y="1282075"/>
            <a:ext cx="866400" cy="460500"/>
          </a:xfrm>
          <a:prstGeom prst="rect">
            <a:avLst/>
          </a:prstGeom>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t>01</a:t>
            </a:r>
            <a:endParaRPr sz="3000"/>
          </a:p>
        </p:txBody>
      </p:sp>
      <p:sp>
        <p:nvSpPr>
          <p:cNvPr id="2255" name="Google Shape;2255;p44"/>
          <p:cNvSpPr txBox="1">
            <a:spLocks noGrp="1"/>
          </p:cNvSpPr>
          <p:nvPr>
            <p:ph type="title" idx="15"/>
          </p:nvPr>
        </p:nvSpPr>
        <p:spPr>
          <a:xfrm>
            <a:off x="4138800" y="1282075"/>
            <a:ext cx="866400" cy="460500"/>
          </a:xfrm>
          <a:prstGeom prst="rect">
            <a:avLst/>
          </a:prstGeom>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t>02</a:t>
            </a:r>
            <a:endParaRPr sz="3000"/>
          </a:p>
        </p:txBody>
      </p:sp>
      <p:sp>
        <p:nvSpPr>
          <p:cNvPr id="2256" name="Google Shape;2256;p44"/>
          <p:cNvSpPr txBox="1">
            <a:spLocks noGrp="1"/>
          </p:cNvSpPr>
          <p:nvPr>
            <p:ph type="title" idx="16"/>
          </p:nvPr>
        </p:nvSpPr>
        <p:spPr>
          <a:xfrm>
            <a:off x="2771400" y="3041375"/>
            <a:ext cx="866400" cy="460500"/>
          </a:xfrm>
          <a:prstGeom prst="rect">
            <a:avLst/>
          </a:prstGeom>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t>04</a:t>
            </a:r>
            <a:endParaRPr sz="3000"/>
          </a:p>
        </p:txBody>
      </p:sp>
      <p:sp>
        <p:nvSpPr>
          <p:cNvPr id="2257" name="Google Shape;2257;p44"/>
          <p:cNvSpPr txBox="1">
            <a:spLocks noGrp="1"/>
          </p:cNvSpPr>
          <p:nvPr>
            <p:ph type="title" idx="17"/>
          </p:nvPr>
        </p:nvSpPr>
        <p:spPr>
          <a:xfrm>
            <a:off x="5506225" y="3041375"/>
            <a:ext cx="866400" cy="460500"/>
          </a:xfrm>
          <a:prstGeom prst="rect">
            <a:avLst/>
          </a:prstGeom>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t>05</a:t>
            </a:r>
            <a:endParaRPr sz="3000"/>
          </a:p>
        </p:txBody>
      </p:sp>
      <p:sp>
        <p:nvSpPr>
          <p:cNvPr id="2258" name="Google Shape;2258;p44"/>
          <p:cNvSpPr txBox="1">
            <a:spLocks noGrp="1"/>
          </p:cNvSpPr>
          <p:nvPr>
            <p:ph type="title" idx="18"/>
          </p:nvPr>
        </p:nvSpPr>
        <p:spPr>
          <a:xfrm>
            <a:off x="6873625" y="1282075"/>
            <a:ext cx="866400" cy="460500"/>
          </a:xfrm>
          <a:prstGeom prst="rect">
            <a:avLst/>
          </a:prstGeom>
          <a:ln w="19050" cap="flat" cmpd="sng">
            <a:solidFill>
              <a:schemeClr val="accent1"/>
            </a:solidFill>
            <a:prstDash val="dash"/>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t>03</a:t>
            </a:r>
            <a:endParaRPr sz="30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22"/>
        <p:cNvGrpSpPr/>
        <p:nvPr/>
      </p:nvGrpSpPr>
      <p:grpSpPr>
        <a:xfrm>
          <a:off x="0" y="0"/>
          <a:ext cx="0" cy="0"/>
          <a:chOff x="0" y="0"/>
          <a:chExt cx="0" cy="0"/>
        </a:xfrm>
      </p:grpSpPr>
      <p:sp>
        <p:nvSpPr>
          <p:cNvPr id="2523" name="Google Shape;2523;p62"/>
          <p:cNvSpPr txBox="1">
            <a:spLocks noGrp="1"/>
          </p:cNvSpPr>
          <p:nvPr>
            <p:ph type="title"/>
          </p:nvPr>
        </p:nvSpPr>
        <p:spPr>
          <a:xfrm>
            <a:off x="1730250" y="1142700"/>
            <a:ext cx="5683500" cy="285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27"/>
        <p:cNvGrpSpPr/>
        <p:nvPr/>
      </p:nvGrpSpPr>
      <p:grpSpPr>
        <a:xfrm>
          <a:off x="0" y="0"/>
          <a:ext cx="0" cy="0"/>
          <a:chOff x="0" y="0"/>
          <a:chExt cx="0" cy="0"/>
        </a:xfrm>
      </p:grpSpPr>
      <p:sp>
        <p:nvSpPr>
          <p:cNvPr id="2528" name="Google Shape;2528;p63"/>
          <p:cNvSpPr txBox="1">
            <a:spLocks noGrp="1"/>
          </p:cNvSpPr>
          <p:nvPr>
            <p:ph type="title"/>
          </p:nvPr>
        </p:nvSpPr>
        <p:spPr>
          <a:xfrm>
            <a:off x="712650" y="1444800"/>
            <a:ext cx="7718700" cy="170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131,019</a:t>
            </a:r>
            <a:endParaRPr/>
          </a:p>
        </p:txBody>
      </p:sp>
      <p:sp>
        <p:nvSpPr>
          <p:cNvPr id="2529" name="Google Shape;2529;p63"/>
          <p:cNvSpPr txBox="1">
            <a:spLocks noGrp="1"/>
          </p:cNvSpPr>
          <p:nvPr>
            <p:ph type="body" idx="1"/>
          </p:nvPr>
        </p:nvSpPr>
        <p:spPr>
          <a:xfrm>
            <a:off x="712650" y="3305100"/>
            <a:ext cx="7718700" cy="3936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Big numbers can catch your audience’s attention</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33"/>
        <p:cNvGrpSpPr/>
        <p:nvPr/>
      </p:nvGrpSpPr>
      <p:grpSpPr>
        <a:xfrm>
          <a:off x="0" y="0"/>
          <a:ext cx="0" cy="0"/>
          <a:chOff x="0" y="0"/>
          <a:chExt cx="0" cy="0"/>
        </a:xfrm>
      </p:grpSpPr>
      <p:sp>
        <p:nvSpPr>
          <p:cNvPr id="2534" name="Google Shape;2534;p64"/>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Objectives of the lesson</a:t>
            </a:r>
            <a:endParaRPr/>
          </a:p>
        </p:txBody>
      </p:sp>
      <p:sp>
        <p:nvSpPr>
          <p:cNvPr id="2535" name="Google Shape;2535;p64"/>
          <p:cNvSpPr txBox="1">
            <a:spLocks noGrp="1"/>
          </p:cNvSpPr>
          <p:nvPr>
            <p:ph type="body" idx="1"/>
          </p:nvPr>
        </p:nvSpPr>
        <p:spPr>
          <a:xfrm>
            <a:off x="1651200" y="1529250"/>
            <a:ext cx="2920800" cy="2616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p:txBody>
      </p:sp>
      <p:sp>
        <p:nvSpPr>
          <p:cNvPr id="2536" name="Google Shape;2536;p64"/>
          <p:cNvSpPr txBox="1">
            <a:spLocks noGrp="1"/>
          </p:cNvSpPr>
          <p:nvPr>
            <p:ph type="body" idx="2"/>
          </p:nvPr>
        </p:nvSpPr>
        <p:spPr>
          <a:xfrm>
            <a:off x="4572000" y="1529250"/>
            <a:ext cx="2920800" cy="26166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a:p>
            <a:pPr marL="457200" lvl="0" indent="-317500" algn="l" rtl="0">
              <a:spcBef>
                <a:spcPts val="0"/>
              </a:spcBef>
              <a:spcAft>
                <a:spcPts val="0"/>
              </a:spcAft>
              <a:buSzPts val="1400"/>
              <a:buFont typeface="Alegreya Sans"/>
              <a:buChar char="●"/>
            </a:pPr>
            <a:r>
              <a:rPr lang="en"/>
              <a:t>List here the objectives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40"/>
        <p:cNvGrpSpPr/>
        <p:nvPr/>
      </p:nvGrpSpPr>
      <p:grpSpPr>
        <a:xfrm>
          <a:off x="0" y="0"/>
          <a:ext cx="0" cy="0"/>
          <a:chOff x="0" y="0"/>
          <a:chExt cx="0" cy="0"/>
        </a:xfrm>
      </p:grpSpPr>
      <p:sp>
        <p:nvSpPr>
          <p:cNvPr id="2541" name="Google Shape;2541;p65"/>
          <p:cNvSpPr txBox="1"/>
          <p:nvPr/>
        </p:nvSpPr>
        <p:spPr>
          <a:xfrm flipH="1">
            <a:off x="1406567" y="1307884"/>
            <a:ext cx="1520400" cy="44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accent1"/>
                </a:solidFill>
                <a:latin typeface="Kanit"/>
                <a:ea typeface="Kanit"/>
                <a:cs typeface="Kanit"/>
                <a:sym typeface="Kanit"/>
              </a:rPr>
              <a:t>Mercury</a:t>
            </a:r>
            <a:endParaRPr sz="2000">
              <a:solidFill>
                <a:schemeClr val="accent1"/>
              </a:solidFill>
              <a:latin typeface="Kanit"/>
              <a:ea typeface="Kanit"/>
              <a:cs typeface="Kanit"/>
              <a:sym typeface="Kanit"/>
            </a:endParaRPr>
          </a:p>
        </p:txBody>
      </p:sp>
      <p:sp>
        <p:nvSpPr>
          <p:cNvPr id="2542" name="Google Shape;2542;p65"/>
          <p:cNvSpPr txBox="1"/>
          <p:nvPr/>
        </p:nvSpPr>
        <p:spPr>
          <a:xfrm flipH="1">
            <a:off x="1501367" y="1638759"/>
            <a:ext cx="1425600" cy="7443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Alegreya Sans"/>
                <a:ea typeface="Alegreya Sans"/>
                <a:cs typeface="Alegreya Sans"/>
                <a:sym typeface="Alegreya Sans"/>
              </a:rPr>
              <a:t>Mercury is the closest planet to the Sun</a:t>
            </a:r>
            <a:endParaRPr>
              <a:solidFill>
                <a:srgbClr val="000000"/>
              </a:solidFill>
              <a:latin typeface="Alegreya Sans"/>
              <a:ea typeface="Alegreya Sans"/>
              <a:cs typeface="Alegreya Sans"/>
              <a:sym typeface="Alegreya Sans"/>
            </a:endParaRPr>
          </a:p>
        </p:txBody>
      </p:sp>
      <p:sp>
        <p:nvSpPr>
          <p:cNvPr id="2543" name="Google Shape;2543;p65"/>
          <p:cNvSpPr txBox="1"/>
          <p:nvPr/>
        </p:nvSpPr>
        <p:spPr>
          <a:xfrm flipH="1">
            <a:off x="1406567" y="3141051"/>
            <a:ext cx="1520400" cy="443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lt2"/>
                </a:solidFill>
                <a:latin typeface="Kanit"/>
                <a:ea typeface="Kanit"/>
                <a:cs typeface="Kanit"/>
                <a:sym typeface="Kanit"/>
              </a:rPr>
              <a:t>Marth</a:t>
            </a:r>
            <a:endParaRPr sz="2000">
              <a:solidFill>
                <a:schemeClr val="lt2"/>
              </a:solidFill>
              <a:latin typeface="Kanit"/>
              <a:ea typeface="Kanit"/>
              <a:cs typeface="Kanit"/>
              <a:sym typeface="Kanit"/>
            </a:endParaRPr>
          </a:p>
        </p:txBody>
      </p:sp>
      <p:sp>
        <p:nvSpPr>
          <p:cNvPr id="2544" name="Google Shape;2544;p65"/>
          <p:cNvSpPr txBox="1"/>
          <p:nvPr/>
        </p:nvSpPr>
        <p:spPr>
          <a:xfrm flipH="1">
            <a:off x="1501367" y="3453524"/>
            <a:ext cx="1425600" cy="793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Alegreya Sans"/>
                <a:ea typeface="Alegreya Sans"/>
                <a:cs typeface="Alegreya Sans"/>
                <a:sym typeface="Alegreya Sans"/>
              </a:rPr>
              <a:t>Despite being red, Mars is a very cold place</a:t>
            </a:r>
            <a:endParaRPr>
              <a:solidFill>
                <a:srgbClr val="000000"/>
              </a:solidFill>
              <a:latin typeface="Alegreya Sans"/>
              <a:ea typeface="Alegreya Sans"/>
              <a:cs typeface="Alegreya Sans"/>
              <a:sym typeface="Alegreya Sans"/>
            </a:endParaRPr>
          </a:p>
        </p:txBody>
      </p:sp>
      <p:grpSp>
        <p:nvGrpSpPr>
          <p:cNvPr id="2545" name="Google Shape;2545;p65"/>
          <p:cNvGrpSpPr/>
          <p:nvPr/>
        </p:nvGrpSpPr>
        <p:grpSpPr>
          <a:xfrm>
            <a:off x="3095433" y="1523818"/>
            <a:ext cx="4891905" cy="2606096"/>
            <a:chOff x="233350" y="949250"/>
            <a:chExt cx="7137300" cy="3802300"/>
          </a:xfrm>
        </p:grpSpPr>
        <p:sp>
          <p:nvSpPr>
            <p:cNvPr id="2546" name="Google Shape;2546;p6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7" name="Google Shape;2597;p65"/>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map</a:t>
            </a:r>
            <a:endParaRPr/>
          </a:p>
        </p:txBody>
      </p:sp>
      <p:sp>
        <p:nvSpPr>
          <p:cNvPr id="2598" name="Google Shape;2598;p65"/>
          <p:cNvSpPr/>
          <p:nvPr/>
        </p:nvSpPr>
        <p:spPr>
          <a:xfrm>
            <a:off x="3899575" y="2147466"/>
            <a:ext cx="220500" cy="22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5"/>
          <p:cNvSpPr/>
          <p:nvPr/>
        </p:nvSpPr>
        <p:spPr>
          <a:xfrm>
            <a:off x="4238800" y="2984508"/>
            <a:ext cx="220500" cy="22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5"/>
          <p:cNvSpPr/>
          <p:nvPr/>
        </p:nvSpPr>
        <p:spPr>
          <a:xfrm>
            <a:off x="5109475" y="2461491"/>
            <a:ext cx="220500" cy="2205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5"/>
          <p:cNvSpPr/>
          <p:nvPr/>
        </p:nvSpPr>
        <p:spPr>
          <a:xfrm>
            <a:off x="5329975" y="1995333"/>
            <a:ext cx="220500" cy="2205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05"/>
        <p:cNvGrpSpPr/>
        <p:nvPr/>
      </p:nvGrpSpPr>
      <p:grpSpPr>
        <a:xfrm>
          <a:off x="0" y="0"/>
          <a:ext cx="0" cy="0"/>
          <a:chOff x="0" y="0"/>
          <a:chExt cx="0" cy="0"/>
        </a:xfrm>
      </p:grpSpPr>
      <p:sp>
        <p:nvSpPr>
          <p:cNvPr id="2606" name="Google Shape;2606;p66"/>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Exercise: fill the missing angles</a:t>
            </a:r>
            <a:endParaRPr/>
          </a:p>
        </p:txBody>
      </p:sp>
      <p:cxnSp>
        <p:nvCxnSpPr>
          <p:cNvPr id="2607" name="Google Shape;2607;p66"/>
          <p:cNvCxnSpPr/>
          <p:nvPr/>
        </p:nvCxnSpPr>
        <p:spPr>
          <a:xfrm>
            <a:off x="2243600" y="2784225"/>
            <a:ext cx="1396200" cy="0"/>
          </a:xfrm>
          <a:prstGeom prst="straightConnector1">
            <a:avLst/>
          </a:prstGeom>
          <a:noFill/>
          <a:ln w="9525" cap="flat" cmpd="sng">
            <a:solidFill>
              <a:schemeClr val="dk1"/>
            </a:solidFill>
            <a:prstDash val="solid"/>
            <a:round/>
            <a:headEnd type="none" w="med" len="med"/>
            <a:tailEnd type="stealth" w="med" len="med"/>
          </a:ln>
        </p:spPr>
      </p:cxnSp>
      <p:cxnSp>
        <p:nvCxnSpPr>
          <p:cNvPr id="2608" name="Google Shape;2608;p66"/>
          <p:cNvCxnSpPr/>
          <p:nvPr/>
        </p:nvCxnSpPr>
        <p:spPr>
          <a:xfrm>
            <a:off x="2243600" y="3409950"/>
            <a:ext cx="1396200" cy="0"/>
          </a:xfrm>
          <a:prstGeom prst="straightConnector1">
            <a:avLst/>
          </a:prstGeom>
          <a:noFill/>
          <a:ln w="9525" cap="flat" cmpd="sng">
            <a:solidFill>
              <a:schemeClr val="dk1"/>
            </a:solidFill>
            <a:prstDash val="solid"/>
            <a:round/>
            <a:headEnd type="none" w="med" len="med"/>
            <a:tailEnd type="stealth" w="med" len="med"/>
          </a:ln>
        </p:spPr>
      </p:cxnSp>
      <p:cxnSp>
        <p:nvCxnSpPr>
          <p:cNvPr id="2609" name="Google Shape;2609;p66"/>
          <p:cNvCxnSpPr/>
          <p:nvPr/>
        </p:nvCxnSpPr>
        <p:spPr>
          <a:xfrm rot="10800000" flipH="1">
            <a:off x="2567050" y="2353025"/>
            <a:ext cx="398700" cy="1488300"/>
          </a:xfrm>
          <a:prstGeom prst="straightConnector1">
            <a:avLst/>
          </a:prstGeom>
          <a:noFill/>
          <a:ln w="9525" cap="flat" cmpd="sng">
            <a:solidFill>
              <a:schemeClr val="dk1"/>
            </a:solidFill>
            <a:prstDash val="solid"/>
            <a:round/>
            <a:headEnd type="none" w="med" len="med"/>
            <a:tailEnd type="none" w="med" len="med"/>
          </a:ln>
        </p:spPr>
      </p:cxnSp>
      <p:sp>
        <p:nvSpPr>
          <p:cNvPr id="2610" name="Google Shape;2610;p66"/>
          <p:cNvSpPr txBox="1"/>
          <p:nvPr/>
        </p:nvSpPr>
        <p:spPr>
          <a:xfrm>
            <a:off x="2669609" y="3065339"/>
            <a:ext cx="398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75</a:t>
            </a:r>
            <a:endParaRPr>
              <a:latin typeface="Alegreya Sans"/>
              <a:ea typeface="Alegreya Sans"/>
              <a:cs typeface="Alegreya Sans"/>
              <a:sym typeface="Alegreya Sans"/>
            </a:endParaRPr>
          </a:p>
        </p:txBody>
      </p:sp>
      <p:cxnSp>
        <p:nvCxnSpPr>
          <p:cNvPr id="2611" name="Google Shape;2611;p66"/>
          <p:cNvCxnSpPr/>
          <p:nvPr/>
        </p:nvCxnSpPr>
        <p:spPr>
          <a:xfrm>
            <a:off x="5504200" y="2784225"/>
            <a:ext cx="1396200" cy="0"/>
          </a:xfrm>
          <a:prstGeom prst="straightConnector1">
            <a:avLst/>
          </a:prstGeom>
          <a:noFill/>
          <a:ln w="9525" cap="flat" cmpd="sng">
            <a:solidFill>
              <a:schemeClr val="dk1"/>
            </a:solidFill>
            <a:prstDash val="solid"/>
            <a:round/>
            <a:headEnd type="none" w="med" len="med"/>
            <a:tailEnd type="stealth" w="med" len="med"/>
          </a:ln>
        </p:spPr>
      </p:cxnSp>
      <p:cxnSp>
        <p:nvCxnSpPr>
          <p:cNvPr id="2612" name="Google Shape;2612;p66"/>
          <p:cNvCxnSpPr/>
          <p:nvPr/>
        </p:nvCxnSpPr>
        <p:spPr>
          <a:xfrm>
            <a:off x="5504200" y="3409950"/>
            <a:ext cx="1396200" cy="0"/>
          </a:xfrm>
          <a:prstGeom prst="straightConnector1">
            <a:avLst/>
          </a:prstGeom>
          <a:noFill/>
          <a:ln w="9525" cap="flat" cmpd="sng">
            <a:solidFill>
              <a:schemeClr val="dk1"/>
            </a:solidFill>
            <a:prstDash val="solid"/>
            <a:round/>
            <a:headEnd type="none" w="med" len="med"/>
            <a:tailEnd type="stealth" w="med" len="med"/>
          </a:ln>
        </p:spPr>
      </p:cxnSp>
      <p:cxnSp>
        <p:nvCxnSpPr>
          <p:cNvPr id="2613" name="Google Shape;2613;p66"/>
          <p:cNvCxnSpPr/>
          <p:nvPr/>
        </p:nvCxnSpPr>
        <p:spPr>
          <a:xfrm rot="10800000" flipH="1">
            <a:off x="5599050" y="2389925"/>
            <a:ext cx="570000" cy="1451400"/>
          </a:xfrm>
          <a:prstGeom prst="straightConnector1">
            <a:avLst/>
          </a:prstGeom>
          <a:noFill/>
          <a:ln w="9525" cap="flat" cmpd="sng">
            <a:solidFill>
              <a:schemeClr val="dk1"/>
            </a:solidFill>
            <a:prstDash val="solid"/>
            <a:round/>
            <a:headEnd type="none" w="med" len="med"/>
            <a:tailEnd type="none" w="med" len="med"/>
          </a:ln>
        </p:spPr>
      </p:cxnSp>
      <p:sp>
        <p:nvSpPr>
          <p:cNvPr id="2614" name="Google Shape;2614;p66"/>
          <p:cNvSpPr txBox="1"/>
          <p:nvPr/>
        </p:nvSpPr>
        <p:spPr>
          <a:xfrm>
            <a:off x="5643694" y="2447850"/>
            <a:ext cx="4854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110</a:t>
            </a:r>
            <a:endParaRPr>
              <a:latin typeface="Alegreya Sans"/>
              <a:ea typeface="Alegreya Sans"/>
              <a:cs typeface="Alegreya Sans"/>
              <a:sym typeface="Alegreya Sans"/>
            </a:endParaRPr>
          </a:p>
        </p:txBody>
      </p:sp>
      <p:cxnSp>
        <p:nvCxnSpPr>
          <p:cNvPr id="2615" name="Google Shape;2615;p66"/>
          <p:cNvCxnSpPr/>
          <p:nvPr/>
        </p:nvCxnSpPr>
        <p:spPr>
          <a:xfrm rot="10800000">
            <a:off x="6245775" y="2371350"/>
            <a:ext cx="183600" cy="1525200"/>
          </a:xfrm>
          <a:prstGeom prst="straightConnector1">
            <a:avLst/>
          </a:prstGeom>
          <a:noFill/>
          <a:ln w="9525" cap="flat" cmpd="sng">
            <a:solidFill>
              <a:schemeClr val="dk1"/>
            </a:solidFill>
            <a:prstDash val="solid"/>
            <a:round/>
            <a:headEnd type="none" w="med" len="med"/>
            <a:tailEnd type="none" w="med" len="med"/>
          </a:ln>
        </p:spPr>
      </p:cxnSp>
      <p:sp>
        <p:nvSpPr>
          <p:cNvPr id="2616" name="Google Shape;2616;p66"/>
          <p:cNvSpPr txBox="1"/>
          <p:nvPr/>
        </p:nvSpPr>
        <p:spPr>
          <a:xfrm>
            <a:off x="6327209" y="3309716"/>
            <a:ext cx="398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88</a:t>
            </a:r>
            <a:endParaRPr>
              <a:latin typeface="Alegreya Sans"/>
              <a:ea typeface="Alegreya Sans"/>
              <a:cs typeface="Alegreya Sans"/>
              <a:sym typeface="Alegreya Sans"/>
            </a:endParaRPr>
          </a:p>
        </p:txBody>
      </p:sp>
      <p:sp>
        <p:nvSpPr>
          <p:cNvPr id="2617" name="Google Shape;2617;p66"/>
          <p:cNvSpPr txBox="1"/>
          <p:nvPr/>
        </p:nvSpPr>
        <p:spPr>
          <a:xfrm>
            <a:off x="1773300" y="1151950"/>
            <a:ext cx="5597400" cy="53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Find the missing angles with the given information.</a:t>
            </a:r>
            <a:endParaRPr>
              <a:latin typeface="Alegreya Sans"/>
              <a:ea typeface="Alegreya Sans"/>
              <a:cs typeface="Alegreya Sans"/>
              <a:sym typeface="Alegreya Sans"/>
            </a:endParaRPr>
          </a:p>
          <a:p>
            <a:pPr marL="0" lvl="0" indent="0" algn="ctr" rtl="0">
              <a:spcBef>
                <a:spcPts val="0"/>
              </a:spcBef>
              <a:spcAft>
                <a:spcPts val="0"/>
              </a:spcAft>
              <a:buNone/>
            </a:pPr>
            <a:r>
              <a:rPr lang="en">
                <a:latin typeface="Alegreya Sans"/>
                <a:ea typeface="Alegreya Sans"/>
                <a:cs typeface="Alegreya Sans"/>
                <a:sym typeface="Alegreya Sans"/>
              </a:rPr>
              <a:t>Note that angles are not drawn to scale, so do not try to measure them:</a:t>
            </a:r>
            <a:endParaRPr>
              <a:latin typeface="Alegreya Sans"/>
              <a:ea typeface="Alegreya Sans"/>
              <a:cs typeface="Alegreya Sans"/>
              <a:sym typeface="Alegreya Sans"/>
            </a:endParaRPr>
          </a:p>
        </p:txBody>
      </p:sp>
      <p:sp>
        <p:nvSpPr>
          <p:cNvPr id="2618" name="Google Shape;2618;p66"/>
          <p:cNvSpPr txBox="1"/>
          <p:nvPr/>
        </p:nvSpPr>
        <p:spPr>
          <a:xfrm>
            <a:off x="2317134" y="3065339"/>
            <a:ext cx="398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a:t>
            </a:r>
            <a:endParaRPr>
              <a:latin typeface="Alegreya Sans"/>
              <a:ea typeface="Alegreya Sans"/>
              <a:cs typeface="Alegreya Sans"/>
              <a:sym typeface="Alegreya Sans"/>
            </a:endParaRPr>
          </a:p>
        </p:txBody>
      </p:sp>
      <p:sp>
        <p:nvSpPr>
          <p:cNvPr id="2619" name="Google Shape;2619;p66"/>
          <p:cNvSpPr txBox="1"/>
          <p:nvPr/>
        </p:nvSpPr>
        <p:spPr>
          <a:xfrm>
            <a:off x="5553544" y="2676450"/>
            <a:ext cx="4854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a:t>
            </a:r>
            <a:endParaRPr>
              <a:latin typeface="Alegreya Sans"/>
              <a:ea typeface="Alegreya Sans"/>
              <a:cs typeface="Alegreya Sans"/>
              <a:sym typeface="Alegreya Sans"/>
            </a:endParaRPr>
          </a:p>
        </p:txBody>
      </p:sp>
      <p:sp>
        <p:nvSpPr>
          <p:cNvPr id="2620" name="Google Shape;2620;p66"/>
          <p:cNvSpPr txBox="1"/>
          <p:nvPr/>
        </p:nvSpPr>
        <p:spPr>
          <a:xfrm>
            <a:off x="6327209" y="3065341"/>
            <a:ext cx="3987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a:t>
            </a:r>
            <a:endParaRPr>
              <a:latin typeface="Alegreya Sans"/>
              <a:ea typeface="Alegreya Sans"/>
              <a:cs typeface="Alegreya Sans"/>
              <a:sym typeface="Alegreya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24"/>
        <p:cNvGrpSpPr/>
        <p:nvPr/>
      </p:nvGrpSpPr>
      <p:grpSpPr>
        <a:xfrm>
          <a:off x="0" y="0"/>
          <a:ext cx="0" cy="0"/>
          <a:chOff x="0" y="0"/>
          <a:chExt cx="0" cy="0"/>
        </a:xfrm>
      </p:grpSpPr>
      <p:sp>
        <p:nvSpPr>
          <p:cNvPr id="2625" name="Google Shape;2625;p67"/>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Exercise: complete the table</a:t>
            </a:r>
            <a:endParaRPr/>
          </a:p>
        </p:txBody>
      </p:sp>
      <p:sp>
        <p:nvSpPr>
          <p:cNvPr id="2626" name="Google Shape;2626;p67"/>
          <p:cNvSpPr txBox="1"/>
          <p:nvPr/>
        </p:nvSpPr>
        <p:spPr>
          <a:xfrm>
            <a:off x="1773300" y="1151950"/>
            <a:ext cx="5597400" cy="53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Write the equation in the slope-intercept from of the line that is perpendicular to the graph of each equation and passes through the given point</a:t>
            </a:r>
            <a:endParaRPr>
              <a:latin typeface="Alegreya Sans"/>
              <a:ea typeface="Alegreya Sans"/>
              <a:cs typeface="Alegreya Sans"/>
              <a:sym typeface="Alegreya Sans"/>
            </a:endParaRPr>
          </a:p>
        </p:txBody>
      </p:sp>
      <p:graphicFrame>
        <p:nvGraphicFramePr>
          <p:cNvPr id="2627" name="Google Shape;2627;p67"/>
          <p:cNvGraphicFramePr/>
          <p:nvPr/>
        </p:nvGraphicFramePr>
        <p:xfrm>
          <a:off x="952500" y="1967800"/>
          <a:ext cx="3000000" cy="3000000"/>
        </p:xfrm>
        <a:graphic>
          <a:graphicData uri="http://schemas.openxmlformats.org/drawingml/2006/table">
            <a:tbl>
              <a:tblPr>
                <a:noFill/>
                <a:tableStyleId>{C5CF3697-A899-42A9-A82F-DA2B76219FDE}</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ctr" rtl="0">
                        <a:spcBef>
                          <a:spcPts val="0"/>
                        </a:spcBef>
                        <a:spcAft>
                          <a:spcPts val="0"/>
                        </a:spcAft>
                        <a:buNone/>
                      </a:pPr>
                      <a:r>
                        <a:rPr lang="en" sz="2000">
                          <a:latin typeface="Kanit"/>
                          <a:ea typeface="Kanit"/>
                          <a:cs typeface="Kanit"/>
                          <a:sym typeface="Kanit"/>
                        </a:rPr>
                        <a:t>Equation</a:t>
                      </a:r>
                      <a:endParaRPr sz="2000">
                        <a:latin typeface="Kanit"/>
                        <a:ea typeface="Kanit"/>
                        <a:cs typeface="Kanit"/>
                        <a:sym typeface="Kanit"/>
                      </a:endParaRPr>
                    </a:p>
                  </a:txBody>
                  <a:tcPr marL="91425" marR="91425" marT="91425" marB="91425"/>
                </a:tc>
                <a:tc>
                  <a:txBody>
                    <a:bodyPr/>
                    <a:lstStyle/>
                    <a:p>
                      <a:pPr marL="0" lvl="0" indent="0" algn="ctr" rtl="0">
                        <a:spcBef>
                          <a:spcPts val="0"/>
                        </a:spcBef>
                        <a:spcAft>
                          <a:spcPts val="0"/>
                        </a:spcAft>
                        <a:buNone/>
                      </a:pPr>
                      <a:r>
                        <a:rPr lang="en" sz="2000">
                          <a:latin typeface="Kanit"/>
                          <a:ea typeface="Kanit"/>
                          <a:cs typeface="Kanit"/>
                          <a:sym typeface="Kanit"/>
                        </a:rPr>
                        <a:t>Point</a:t>
                      </a:r>
                      <a:endParaRPr sz="2000">
                        <a:latin typeface="Kanit"/>
                        <a:ea typeface="Kanit"/>
                        <a:cs typeface="Kanit"/>
                        <a:sym typeface="Kanit"/>
                      </a:endParaRPr>
                    </a:p>
                  </a:txBody>
                  <a:tcPr marL="91425" marR="91425" marT="91425" marB="91425"/>
                </a:tc>
                <a:tc>
                  <a:txBody>
                    <a:bodyPr/>
                    <a:lstStyle/>
                    <a:p>
                      <a:pPr marL="0" lvl="0" indent="0" algn="ctr" rtl="0">
                        <a:spcBef>
                          <a:spcPts val="0"/>
                        </a:spcBef>
                        <a:spcAft>
                          <a:spcPts val="0"/>
                        </a:spcAft>
                        <a:buNone/>
                      </a:pPr>
                      <a:r>
                        <a:rPr lang="en" sz="2000">
                          <a:latin typeface="Kanit"/>
                          <a:ea typeface="Kanit"/>
                          <a:cs typeface="Kanit"/>
                          <a:sym typeface="Kanit"/>
                        </a:rPr>
                        <a:t>Perpendicular equation</a:t>
                      </a:r>
                      <a:endParaRPr sz="2000">
                        <a:latin typeface="Kanit"/>
                        <a:ea typeface="Kanit"/>
                        <a:cs typeface="Kanit"/>
                        <a:sym typeface="Kani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solidFill>
                            <a:schemeClr val="dk1"/>
                          </a:solidFill>
                          <a:latin typeface="Alegreya Sans"/>
                          <a:ea typeface="Alegreya Sans"/>
                          <a:cs typeface="Alegreya Sans"/>
                          <a:sym typeface="Alegreya Sans"/>
                        </a:rPr>
                        <a:t>y=-5x+1</a:t>
                      </a:r>
                      <a:endParaRPr>
                        <a:latin typeface="Alegreya Sans"/>
                        <a:ea typeface="Alegreya Sans"/>
                        <a:cs typeface="Alegreya Sans"/>
                        <a:sym typeface="Alegreya Sans"/>
                      </a:endParaRPr>
                    </a:p>
                  </a:txBody>
                  <a:tcPr marL="91425" marR="91425" marT="91425" marB="91425"/>
                </a:tc>
                <a:tc>
                  <a:txBody>
                    <a:bodyPr/>
                    <a:lstStyle/>
                    <a:p>
                      <a:pPr marL="0" lvl="0" indent="0" algn="ctr" rtl="0">
                        <a:spcBef>
                          <a:spcPts val="0"/>
                        </a:spcBef>
                        <a:spcAft>
                          <a:spcPts val="0"/>
                        </a:spcAft>
                        <a:buNone/>
                      </a:pPr>
                      <a:r>
                        <a:rPr lang="en">
                          <a:solidFill>
                            <a:schemeClr val="dk1"/>
                          </a:solidFill>
                          <a:latin typeface="Alegreya Sans"/>
                          <a:ea typeface="Alegreya Sans"/>
                          <a:cs typeface="Alegreya Sans"/>
                          <a:sym typeface="Alegreya Sans"/>
                        </a:rPr>
                        <a:t>(2 , -1)</a:t>
                      </a:r>
                      <a:endParaRPr>
                        <a:latin typeface="Alegreya Sans"/>
                        <a:ea typeface="Alegreya Sans"/>
                        <a:cs typeface="Alegreya Sans"/>
                        <a:sym typeface="Alegreya Sans"/>
                      </a:endParaRPr>
                    </a:p>
                  </a:txBody>
                  <a:tcPr marL="91425" marR="91425" marT="91425" marB="91425"/>
                </a:tc>
                <a:tc>
                  <a:txBody>
                    <a:bodyPr/>
                    <a:lstStyle/>
                    <a:p>
                      <a:pPr marL="0" lvl="0" indent="0" algn="ctr" rtl="0">
                        <a:spcBef>
                          <a:spcPts val="0"/>
                        </a:spcBef>
                        <a:spcAft>
                          <a:spcPts val="0"/>
                        </a:spcAft>
                        <a:buNone/>
                      </a:pPr>
                      <a:endParaRPr>
                        <a:latin typeface="Alegreya Sans"/>
                        <a:ea typeface="Alegreya Sans"/>
                        <a:cs typeface="Alegreya Sans"/>
                        <a:sym typeface="Alegreya Sans"/>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a:solidFill>
                            <a:schemeClr val="dk1"/>
                          </a:solidFill>
                          <a:latin typeface="Alegreya Sans"/>
                          <a:ea typeface="Alegreya Sans"/>
                          <a:cs typeface="Alegreya Sans"/>
                          <a:sym typeface="Alegreya Sans"/>
                        </a:rPr>
                        <a:t>y=2x-3</a:t>
                      </a:r>
                      <a:endParaRPr>
                        <a:latin typeface="Alegreya Sans"/>
                        <a:ea typeface="Alegreya Sans"/>
                        <a:cs typeface="Alegreya Sans"/>
                        <a:sym typeface="Alegreya Sans"/>
                      </a:endParaRPr>
                    </a:p>
                  </a:txBody>
                  <a:tcPr marL="91425" marR="91425" marT="91425" marB="91425"/>
                </a:tc>
                <a:tc>
                  <a:txBody>
                    <a:bodyPr/>
                    <a:lstStyle/>
                    <a:p>
                      <a:pPr marL="0" lvl="0" indent="0" algn="ctr" rtl="0">
                        <a:spcBef>
                          <a:spcPts val="0"/>
                        </a:spcBef>
                        <a:spcAft>
                          <a:spcPts val="0"/>
                        </a:spcAft>
                        <a:buNone/>
                      </a:pPr>
                      <a:r>
                        <a:rPr lang="en">
                          <a:solidFill>
                            <a:schemeClr val="dk1"/>
                          </a:solidFill>
                          <a:latin typeface="Alegreya Sans"/>
                          <a:ea typeface="Alegreya Sans"/>
                          <a:cs typeface="Alegreya Sans"/>
                          <a:sym typeface="Alegreya Sans"/>
                        </a:rPr>
                        <a:t>(-5 , 3)</a:t>
                      </a:r>
                      <a:endParaRPr>
                        <a:latin typeface="Alegreya Sans"/>
                        <a:ea typeface="Alegreya Sans"/>
                        <a:cs typeface="Alegreya Sans"/>
                        <a:sym typeface="Alegreya Sans"/>
                      </a:endParaRPr>
                    </a:p>
                  </a:txBody>
                  <a:tcPr marL="91425" marR="91425" marT="91425" marB="91425"/>
                </a:tc>
                <a:tc>
                  <a:txBody>
                    <a:bodyPr/>
                    <a:lstStyle/>
                    <a:p>
                      <a:pPr marL="0" lvl="0" indent="0" algn="ctr" rtl="0">
                        <a:spcBef>
                          <a:spcPts val="0"/>
                        </a:spcBef>
                        <a:spcAft>
                          <a:spcPts val="0"/>
                        </a:spcAft>
                        <a:buNone/>
                      </a:pPr>
                      <a:endParaRPr>
                        <a:latin typeface="Alegreya Sans"/>
                        <a:ea typeface="Alegreya Sans"/>
                        <a:cs typeface="Alegreya Sans"/>
                        <a:sym typeface="Alegreya Sans"/>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a:solidFill>
                            <a:schemeClr val="dk1"/>
                          </a:solidFill>
                          <a:latin typeface="Alegreya Sans"/>
                          <a:ea typeface="Alegreya Sans"/>
                          <a:cs typeface="Alegreya Sans"/>
                          <a:sym typeface="Alegreya Sans"/>
                        </a:rPr>
                        <a:t>y=-4x-2</a:t>
                      </a:r>
                      <a:endParaRPr>
                        <a:latin typeface="Alegreya Sans"/>
                        <a:ea typeface="Alegreya Sans"/>
                        <a:cs typeface="Alegreya Sans"/>
                        <a:sym typeface="Alegreya Sans"/>
                      </a:endParaRPr>
                    </a:p>
                  </a:txBody>
                  <a:tcPr marL="91425" marR="91425" marT="91425" marB="91425"/>
                </a:tc>
                <a:tc>
                  <a:txBody>
                    <a:bodyPr/>
                    <a:lstStyle/>
                    <a:p>
                      <a:pPr marL="0" lvl="0" indent="0" algn="ctr" rtl="0">
                        <a:spcBef>
                          <a:spcPts val="0"/>
                        </a:spcBef>
                        <a:spcAft>
                          <a:spcPts val="0"/>
                        </a:spcAft>
                        <a:buNone/>
                      </a:pPr>
                      <a:r>
                        <a:rPr lang="en">
                          <a:solidFill>
                            <a:schemeClr val="dk1"/>
                          </a:solidFill>
                          <a:latin typeface="Alegreya Sans"/>
                          <a:ea typeface="Alegreya Sans"/>
                          <a:cs typeface="Alegreya Sans"/>
                          <a:sym typeface="Alegreya Sans"/>
                        </a:rPr>
                        <a:t>(4 , -4)</a:t>
                      </a:r>
                      <a:endParaRPr>
                        <a:latin typeface="Alegreya Sans"/>
                        <a:ea typeface="Alegreya Sans"/>
                        <a:cs typeface="Alegreya Sans"/>
                        <a:sym typeface="Alegreya Sans"/>
                      </a:endParaRPr>
                    </a:p>
                  </a:txBody>
                  <a:tcPr marL="91425" marR="91425" marT="91425" marB="91425"/>
                </a:tc>
                <a:tc>
                  <a:txBody>
                    <a:bodyPr/>
                    <a:lstStyle/>
                    <a:p>
                      <a:pPr marL="0" lvl="0" indent="0" algn="ctr" rtl="0">
                        <a:spcBef>
                          <a:spcPts val="0"/>
                        </a:spcBef>
                        <a:spcAft>
                          <a:spcPts val="0"/>
                        </a:spcAft>
                        <a:buNone/>
                      </a:pPr>
                      <a:endParaRPr>
                        <a:latin typeface="Alegreya Sans"/>
                        <a:ea typeface="Alegreya Sans"/>
                        <a:cs typeface="Alegreya Sans"/>
                        <a:sym typeface="Alegreya Sans"/>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a:solidFill>
                            <a:schemeClr val="dk1"/>
                          </a:solidFill>
                          <a:latin typeface="Alegreya Sans"/>
                          <a:ea typeface="Alegreya Sans"/>
                          <a:cs typeface="Alegreya Sans"/>
                          <a:sym typeface="Alegreya Sans"/>
                        </a:rPr>
                        <a:t>7y+4x=3</a:t>
                      </a:r>
                      <a:endParaRPr>
                        <a:latin typeface="Alegreya Sans"/>
                        <a:ea typeface="Alegreya Sans"/>
                        <a:cs typeface="Alegreya Sans"/>
                        <a:sym typeface="Alegreya Sans"/>
                      </a:endParaRPr>
                    </a:p>
                  </a:txBody>
                  <a:tcPr marL="91425" marR="91425" marT="91425" marB="91425"/>
                </a:tc>
                <a:tc>
                  <a:txBody>
                    <a:bodyPr/>
                    <a:lstStyle/>
                    <a:p>
                      <a:pPr marL="0" lvl="0" indent="0" algn="ctr" rtl="0">
                        <a:spcBef>
                          <a:spcPts val="0"/>
                        </a:spcBef>
                        <a:spcAft>
                          <a:spcPts val="0"/>
                        </a:spcAft>
                        <a:buNone/>
                      </a:pPr>
                      <a:r>
                        <a:rPr lang="en">
                          <a:solidFill>
                            <a:schemeClr val="dk1"/>
                          </a:solidFill>
                          <a:latin typeface="Alegreya Sans"/>
                          <a:ea typeface="Alegreya Sans"/>
                          <a:cs typeface="Alegreya Sans"/>
                          <a:sym typeface="Alegreya Sans"/>
                        </a:rPr>
                        <a:t>(-4 , -7)</a:t>
                      </a:r>
                      <a:endParaRPr>
                        <a:latin typeface="Alegreya Sans"/>
                        <a:ea typeface="Alegreya Sans"/>
                        <a:cs typeface="Alegreya Sans"/>
                        <a:sym typeface="Alegreya Sans"/>
                      </a:endParaRPr>
                    </a:p>
                  </a:txBody>
                  <a:tcPr marL="91425" marR="91425" marT="91425" marB="91425"/>
                </a:tc>
                <a:tc>
                  <a:txBody>
                    <a:bodyPr/>
                    <a:lstStyle/>
                    <a:p>
                      <a:pPr marL="0" lvl="0" indent="0" algn="ctr" rtl="0">
                        <a:spcBef>
                          <a:spcPts val="0"/>
                        </a:spcBef>
                        <a:spcAft>
                          <a:spcPts val="0"/>
                        </a:spcAft>
                        <a:buNone/>
                      </a:pPr>
                      <a:endParaRPr>
                        <a:latin typeface="Alegreya Sans"/>
                        <a:ea typeface="Alegreya Sans"/>
                        <a:cs typeface="Alegreya Sans"/>
                        <a:sym typeface="Alegreya Sans"/>
                      </a:endParaRPr>
                    </a:p>
                  </a:txBody>
                  <a:tcPr marL="91425" marR="91425" marT="91425" marB="91425"/>
                </a:tc>
                <a:extLst>
                  <a:ext uri="{0D108BD9-81ED-4DB2-BD59-A6C34878D82A}">
                    <a16:rowId xmlns:a16="http://schemas.microsoft.com/office/drawing/2014/main" val="10004"/>
                  </a:ext>
                </a:extLst>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631"/>
        <p:cNvGrpSpPr/>
        <p:nvPr/>
      </p:nvGrpSpPr>
      <p:grpSpPr>
        <a:xfrm>
          <a:off x="0" y="0"/>
          <a:ext cx="0" cy="0"/>
          <a:chOff x="0" y="0"/>
          <a:chExt cx="0" cy="0"/>
        </a:xfrm>
      </p:grpSpPr>
      <p:sp>
        <p:nvSpPr>
          <p:cNvPr id="2632" name="Google Shape;2632;p68"/>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Exercise: parallel or perpendicular?</a:t>
            </a:r>
            <a:endParaRPr/>
          </a:p>
        </p:txBody>
      </p:sp>
      <p:sp>
        <p:nvSpPr>
          <p:cNvPr id="2633" name="Google Shape;2633;p68"/>
          <p:cNvSpPr txBox="1"/>
          <p:nvPr/>
        </p:nvSpPr>
        <p:spPr>
          <a:xfrm>
            <a:off x="2023950" y="1151950"/>
            <a:ext cx="5096100" cy="53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Are the lines L1 and L2 passing through the given pairs of points </a:t>
            </a:r>
            <a:r>
              <a:rPr lang="en" b="1">
                <a:latin typeface="Alegreya Sans"/>
                <a:ea typeface="Alegreya Sans"/>
                <a:cs typeface="Alegreya Sans"/>
                <a:sym typeface="Alegreya Sans"/>
              </a:rPr>
              <a:t>parallel</a:t>
            </a:r>
            <a:r>
              <a:rPr lang="en">
                <a:latin typeface="Alegreya Sans"/>
                <a:ea typeface="Alegreya Sans"/>
                <a:cs typeface="Alegreya Sans"/>
                <a:sym typeface="Alegreya Sans"/>
              </a:rPr>
              <a:t>, </a:t>
            </a:r>
            <a:r>
              <a:rPr lang="en" b="1">
                <a:latin typeface="Alegreya Sans"/>
                <a:ea typeface="Alegreya Sans"/>
                <a:cs typeface="Alegreya Sans"/>
                <a:sym typeface="Alegreya Sans"/>
              </a:rPr>
              <a:t>perpendicular</a:t>
            </a:r>
            <a:r>
              <a:rPr lang="en">
                <a:latin typeface="Alegreya Sans"/>
                <a:ea typeface="Alegreya Sans"/>
                <a:cs typeface="Alegreya Sans"/>
                <a:sym typeface="Alegreya Sans"/>
              </a:rPr>
              <a:t> or </a:t>
            </a:r>
            <a:r>
              <a:rPr lang="en" b="1">
                <a:latin typeface="Alegreya Sans"/>
                <a:ea typeface="Alegreya Sans"/>
                <a:cs typeface="Alegreya Sans"/>
                <a:sym typeface="Alegreya Sans"/>
              </a:rPr>
              <a:t>neither parallel nor perpendicular</a:t>
            </a:r>
            <a:r>
              <a:rPr lang="en">
                <a:latin typeface="Alegreya Sans"/>
                <a:ea typeface="Alegreya Sans"/>
                <a:cs typeface="Alegreya Sans"/>
                <a:sym typeface="Alegreya Sans"/>
              </a:rPr>
              <a:t>?</a:t>
            </a:r>
            <a:endParaRPr>
              <a:latin typeface="Alegreya Sans"/>
              <a:ea typeface="Alegreya Sans"/>
              <a:cs typeface="Alegreya Sans"/>
              <a:sym typeface="Alegreya Sans"/>
            </a:endParaRPr>
          </a:p>
        </p:txBody>
      </p:sp>
      <p:sp>
        <p:nvSpPr>
          <p:cNvPr id="2634" name="Google Shape;2634;p68"/>
          <p:cNvSpPr txBox="1"/>
          <p:nvPr/>
        </p:nvSpPr>
        <p:spPr>
          <a:xfrm>
            <a:off x="2365738" y="2295450"/>
            <a:ext cx="4260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latin typeface="Kanit"/>
                <a:ea typeface="Kanit"/>
                <a:cs typeface="Kanit"/>
                <a:sym typeface="Kanit"/>
              </a:rPr>
              <a:t>a.</a:t>
            </a:r>
            <a:endParaRPr sz="2000">
              <a:latin typeface="Kanit"/>
              <a:ea typeface="Kanit"/>
              <a:cs typeface="Kanit"/>
              <a:sym typeface="Kanit"/>
            </a:endParaRPr>
          </a:p>
        </p:txBody>
      </p:sp>
      <p:sp>
        <p:nvSpPr>
          <p:cNvPr id="2635" name="Google Shape;2635;p68"/>
          <p:cNvSpPr txBox="1"/>
          <p:nvPr/>
        </p:nvSpPr>
        <p:spPr>
          <a:xfrm>
            <a:off x="2791751" y="2193975"/>
            <a:ext cx="1584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Alegreya Sans"/>
                <a:ea typeface="Alegreya Sans"/>
                <a:cs typeface="Alegreya Sans"/>
                <a:sym typeface="Alegreya Sans"/>
              </a:rPr>
              <a:t>L1</a:t>
            </a:r>
            <a:r>
              <a:rPr lang="en">
                <a:latin typeface="Alegreya Sans"/>
                <a:ea typeface="Alegreya Sans"/>
                <a:cs typeface="Alegreya Sans"/>
                <a:sym typeface="Alegreya Sans"/>
              </a:rPr>
              <a:t>: (1 , 2) , (3 , 1)</a:t>
            </a:r>
            <a:endParaRPr>
              <a:latin typeface="Alegreya Sans"/>
              <a:ea typeface="Alegreya Sans"/>
              <a:cs typeface="Alegreya Sans"/>
              <a:sym typeface="Alegreya Sans"/>
            </a:endParaRPr>
          </a:p>
        </p:txBody>
      </p:sp>
      <p:sp>
        <p:nvSpPr>
          <p:cNvPr id="2636" name="Google Shape;2636;p68"/>
          <p:cNvSpPr txBox="1"/>
          <p:nvPr/>
        </p:nvSpPr>
        <p:spPr>
          <a:xfrm>
            <a:off x="2791751" y="2549350"/>
            <a:ext cx="1584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Alegreya Sans"/>
                <a:ea typeface="Alegreya Sans"/>
                <a:cs typeface="Alegreya Sans"/>
                <a:sym typeface="Alegreya Sans"/>
              </a:rPr>
              <a:t>L2</a:t>
            </a:r>
            <a:r>
              <a:rPr lang="en">
                <a:latin typeface="Alegreya Sans"/>
                <a:ea typeface="Alegreya Sans"/>
                <a:cs typeface="Alegreya Sans"/>
                <a:sym typeface="Alegreya Sans"/>
              </a:rPr>
              <a:t>: (0 , -1) , (2 , 0)</a:t>
            </a:r>
            <a:endParaRPr>
              <a:latin typeface="Alegreya Sans"/>
              <a:ea typeface="Alegreya Sans"/>
              <a:cs typeface="Alegreya Sans"/>
              <a:sym typeface="Alegreya Sans"/>
            </a:endParaRPr>
          </a:p>
        </p:txBody>
      </p:sp>
      <p:sp>
        <p:nvSpPr>
          <p:cNvPr id="2637" name="Google Shape;2637;p68"/>
          <p:cNvSpPr txBox="1"/>
          <p:nvPr/>
        </p:nvSpPr>
        <p:spPr>
          <a:xfrm>
            <a:off x="2365738" y="3355075"/>
            <a:ext cx="4260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latin typeface="Kanit"/>
                <a:ea typeface="Kanit"/>
                <a:cs typeface="Kanit"/>
                <a:sym typeface="Kanit"/>
              </a:rPr>
              <a:t>b.</a:t>
            </a:r>
            <a:endParaRPr sz="2000">
              <a:latin typeface="Kanit"/>
              <a:ea typeface="Kanit"/>
              <a:cs typeface="Kanit"/>
              <a:sym typeface="Kanit"/>
            </a:endParaRPr>
          </a:p>
        </p:txBody>
      </p:sp>
      <p:sp>
        <p:nvSpPr>
          <p:cNvPr id="2638" name="Google Shape;2638;p68"/>
          <p:cNvSpPr txBox="1"/>
          <p:nvPr/>
        </p:nvSpPr>
        <p:spPr>
          <a:xfrm>
            <a:off x="2791751" y="3253600"/>
            <a:ext cx="1584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Alegreya Sans"/>
                <a:ea typeface="Alegreya Sans"/>
                <a:cs typeface="Alegreya Sans"/>
                <a:sym typeface="Alegreya Sans"/>
              </a:rPr>
              <a:t>L1</a:t>
            </a:r>
            <a:r>
              <a:rPr lang="en">
                <a:latin typeface="Alegreya Sans"/>
                <a:ea typeface="Alegreya Sans"/>
                <a:cs typeface="Alegreya Sans"/>
                <a:sym typeface="Alegreya Sans"/>
              </a:rPr>
              <a:t>: (0 , 3) , (3 , 1)</a:t>
            </a:r>
            <a:endParaRPr>
              <a:latin typeface="Alegreya Sans"/>
              <a:ea typeface="Alegreya Sans"/>
              <a:cs typeface="Alegreya Sans"/>
              <a:sym typeface="Alegreya Sans"/>
            </a:endParaRPr>
          </a:p>
        </p:txBody>
      </p:sp>
      <p:sp>
        <p:nvSpPr>
          <p:cNvPr id="2639" name="Google Shape;2639;p68"/>
          <p:cNvSpPr txBox="1"/>
          <p:nvPr/>
        </p:nvSpPr>
        <p:spPr>
          <a:xfrm>
            <a:off x="2791751" y="3608975"/>
            <a:ext cx="1584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Alegreya Sans"/>
                <a:ea typeface="Alegreya Sans"/>
                <a:cs typeface="Alegreya Sans"/>
                <a:sym typeface="Alegreya Sans"/>
              </a:rPr>
              <a:t>L2</a:t>
            </a:r>
            <a:r>
              <a:rPr lang="en">
                <a:latin typeface="Alegreya Sans"/>
                <a:ea typeface="Alegreya Sans"/>
                <a:cs typeface="Alegreya Sans"/>
                <a:sym typeface="Alegreya Sans"/>
              </a:rPr>
              <a:t>: (-1 , 4) , (-7 , -5)</a:t>
            </a:r>
            <a:endParaRPr>
              <a:latin typeface="Alegreya Sans"/>
              <a:ea typeface="Alegreya Sans"/>
              <a:cs typeface="Alegreya Sans"/>
              <a:sym typeface="Alegreya Sans"/>
            </a:endParaRPr>
          </a:p>
        </p:txBody>
      </p:sp>
      <p:sp>
        <p:nvSpPr>
          <p:cNvPr id="2640" name="Google Shape;2640;p68"/>
          <p:cNvSpPr txBox="1"/>
          <p:nvPr/>
        </p:nvSpPr>
        <p:spPr>
          <a:xfrm>
            <a:off x="4900563" y="2295450"/>
            <a:ext cx="4260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latin typeface="Kanit"/>
                <a:ea typeface="Kanit"/>
                <a:cs typeface="Kanit"/>
                <a:sym typeface="Kanit"/>
              </a:rPr>
              <a:t>c.</a:t>
            </a:r>
            <a:endParaRPr sz="2000">
              <a:latin typeface="Kanit"/>
              <a:ea typeface="Kanit"/>
              <a:cs typeface="Kanit"/>
              <a:sym typeface="Kanit"/>
            </a:endParaRPr>
          </a:p>
        </p:txBody>
      </p:sp>
      <p:sp>
        <p:nvSpPr>
          <p:cNvPr id="2641" name="Google Shape;2641;p68"/>
          <p:cNvSpPr txBox="1"/>
          <p:nvPr/>
        </p:nvSpPr>
        <p:spPr>
          <a:xfrm>
            <a:off x="5326576" y="2193975"/>
            <a:ext cx="1584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Alegreya Sans"/>
                <a:ea typeface="Alegreya Sans"/>
                <a:cs typeface="Alegreya Sans"/>
                <a:sym typeface="Alegreya Sans"/>
              </a:rPr>
              <a:t>L1</a:t>
            </a:r>
            <a:r>
              <a:rPr lang="en">
                <a:latin typeface="Alegreya Sans"/>
                <a:ea typeface="Alegreya Sans"/>
                <a:cs typeface="Alegreya Sans"/>
                <a:sym typeface="Alegreya Sans"/>
              </a:rPr>
              <a:t>: (2 , -1) , (5 , -7)</a:t>
            </a:r>
            <a:endParaRPr>
              <a:latin typeface="Alegreya Sans"/>
              <a:ea typeface="Alegreya Sans"/>
              <a:cs typeface="Alegreya Sans"/>
              <a:sym typeface="Alegreya Sans"/>
            </a:endParaRPr>
          </a:p>
        </p:txBody>
      </p:sp>
      <p:sp>
        <p:nvSpPr>
          <p:cNvPr id="2642" name="Google Shape;2642;p68"/>
          <p:cNvSpPr txBox="1"/>
          <p:nvPr/>
        </p:nvSpPr>
        <p:spPr>
          <a:xfrm>
            <a:off x="5326576" y="2549350"/>
            <a:ext cx="1584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Alegreya Sans"/>
                <a:ea typeface="Alegreya Sans"/>
                <a:cs typeface="Alegreya Sans"/>
                <a:sym typeface="Alegreya Sans"/>
              </a:rPr>
              <a:t>L2</a:t>
            </a:r>
            <a:r>
              <a:rPr lang="en">
                <a:latin typeface="Alegreya Sans"/>
                <a:ea typeface="Alegreya Sans"/>
                <a:cs typeface="Alegreya Sans"/>
                <a:sym typeface="Alegreya Sans"/>
              </a:rPr>
              <a:t>: (0 , 0) , (-1 , 2)</a:t>
            </a:r>
            <a:endParaRPr>
              <a:latin typeface="Alegreya Sans"/>
              <a:ea typeface="Alegreya Sans"/>
              <a:cs typeface="Alegreya Sans"/>
              <a:sym typeface="Alegreya Sans"/>
            </a:endParaRPr>
          </a:p>
        </p:txBody>
      </p:sp>
      <p:sp>
        <p:nvSpPr>
          <p:cNvPr id="2643" name="Google Shape;2643;p68"/>
          <p:cNvSpPr txBox="1"/>
          <p:nvPr/>
        </p:nvSpPr>
        <p:spPr>
          <a:xfrm>
            <a:off x="4900563" y="3355075"/>
            <a:ext cx="4260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latin typeface="Kanit"/>
                <a:ea typeface="Kanit"/>
                <a:cs typeface="Kanit"/>
                <a:sym typeface="Kanit"/>
              </a:rPr>
              <a:t>d.</a:t>
            </a:r>
            <a:endParaRPr sz="2000">
              <a:latin typeface="Kanit"/>
              <a:ea typeface="Kanit"/>
              <a:cs typeface="Kanit"/>
              <a:sym typeface="Kanit"/>
            </a:endParaRPr>
          </a:p>
        </p:txBody>
      </p:sp>
      <p:sp>
        <p:nvSpPr>
          <p:cNvPr id="2644" name="Google Shape;2644;p68"/>
          <p:cNvSpPr txBox="1"/>
          <p:nvPr/>
        </p:nvSpPr>
        <p:spPr>
          <a:xfrm>
            <a:off x="5326576" y="3253600"/>
            <a:ext cx="1584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Alegreya Sans"/>
                <a:ea typeface="Alegreya Sans"/>
                <a:cs typeface="Alegreya Sans"/>
                <a:sym typeface="Alegreya Sans"/>
              </a:rPr>
              <a:t>L1</a:t>
            </a:r>
            <a:r>
              <a:rPr lang="en">
                <a:latin typeface="Alegreya Sans"/>
                <a:ea typeface="Alegreya Sans"/>
                <a:cs typeface="Alegreya Sans"/>
                <a:sym typeface="Alegreya Sans"/>
              </a:rPr>
              <a:t>: (1 , 0) , (2 , 0)</a:t>
            </a:r>
            <a:endParaRPr>
              <a:latin typeface="Alegreya Sans"/>
              <a:ea typeface="Alegreya Sans"/>
              <a:cs typeface="Alegreya Sans"/>
              <a:sym typeface="Alegreya Sans"/>
            </a:endParaRPr>
          </a:p>
        </p:txBody>
      </p:sp>
      <p:sp>
        <p:nvSpPr>
          <p:cNvPr id="2645" name="Google Shape;2645;p68"/>
          <p:cNvSpPr txBox="1"/>
          <p:nvPr/>
        </p:nvSpPr>
        <p:spPr>
          <a:xfrm>
            <a:off x="5326576" y="3608975"/>
            <a:ext cx="1584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Alegreya Sans"/>
                <a:ea typeface="Alegreya Sans"/>
                <a:cs typeface="Alegreya Sans"/>
                <a:sym typeface="Alegreya Sans"/>
              </a:rPr>
              <a:t>L2</a:t>
            </a:r>
            <a:r>
              <a:rPr lang="en">
                <a:latin typeface="Alegreya Sans"/>
                <a:ea typeface="Alegreya Sans"/>
                <a:cs typeface="Alegreya Sans"/>
                <a:sym typeface="Alegreya Sans"/>
              </a:rPr>
              <a:t>: (5 , -5) , (-10 , -5)</a:t>
            </a:r>
            <a:endParaRPr>
              <a:latin typeface="Alegreya Sans"/>
              <a:ea typeface="Alegreya Sans"/>
              <a:cs typeface="Alegreya Sans"/>
              <a:sym typeface="Alegreya Sans"/>
            </a:endParaRPr>
          </a:p>
        </p:txBody>
      </p:sp>
      <p:sp>
        <p:nvSpPr>
          <p:cNvPr id="2646" name="Google Shape;2646;p68"/>
          <p:cNvSpPr txBox="1"/>
          <p:nvPr/>
        </p:nvSpPr>
        <p:spPr>
          <a:xfrm>
            <a:off x="2791750" y="2838365"/>
            <a:ext cx="1584000" cy="27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Write here the type</a:t>
            </a:r>
            <a:endParaRPr>
              <a:latin typeface="Alegreya Sans"/>
              <a:ea typeface="Alegreya Sans"/>
              <a:cs typeface="Alegreya Sans"/>
              <a:sym typeface="Alegreya Sans"/>
            </a:endParaRPr>
          </a:p>
        </p:txBody>
      </p:sp>
      <p:sp>
        <p:nvSpPr>
          <p:cNvPr id="2647" name="Google Shape;2647;p68"/>
          <p:cNvSpPr txBox="1"/>
          <p:nvPr/>
        </p:nvSpPr>
        <p:spPr>
          <a:xfrm>
            <a:off x="5326575" y="2838365"/>
            <a:ext cx="1584000" cy="27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Write here the type</a:t>
            </a:r>
            <a:endParaRPr>
              <a:latin typeface="Alegreya Sans"/>
              <a:ea typeface="Alegreya Sans"/>
              <a:cs typeface="Alegreya Sans"/>
              <a:sym typeface="Alegreya Sans"/>
            </a:endParaRPr>
          </a:p>
        </p:txBody>
      </p:sp>
      <p:sp>
        <p:nvSpPr>
          <p:cNvPr id="2648" name="Google Shape;2648;p68"/>
          <p:cNvSpPr txBox="1"/>
          <p:nvPr/>
        </p:nvSpPr>
        <p:spPr>
          <a:xfrm>
            <a:off x="2791750" y="3875165"/>
            <a:ext cx="1584000" cy="27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Write here the type</a:t>
            </a:r>
            <a:endParaRPr>
              <a:latin typeface="Alegreya Sans"/>
              <a:ea typeface="Alegreya Sans"/>
              <a:cs typeface="Alegreya Sans"/>
              <a:sym typeface="Alegreya Sans"/>
            </a:endParaRPr>
          </a:p>
        </p:txBody>
      </p:sp>
      <p:sp>
        <p:nvSpPr>
          <p:cNvPr id="2649" name="Google Shape;2649;p68"/>
          <p:cNvSpPr txBox="1"/>
          <p:nvPr/>
        </p:nvSpPr>
        <p:spPr>
          <a:xfrm>
            <a:off x="5326575" y="3875165"/>
            <a:ext cx="1584000" cy="27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Write here the type</a:t>
            </a:r>
            <a:endParaRPr>
              <a:latin typeface="Alegreya Sans"/>
              <a:ea typeface="Alegreya Sans"/>
              <a:cs typeface="Alegreya Sans"/>
              <a:sym typeface="Alegreya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53"/>
        <p:cNvGrpSpPr/>
        <p:nvPr/>
      </p:nvGrpSpPr>
      <p:grpSpPr>
        <a:xfrm>
          <a:off x="0" y="0"/>
          <a:ext cx="0" cy="0"/>
          <a:chOff x="0" y="0"/>
          <a:chExt cx="0" cy="0"/>
        </a:xfrm>
      </p:grpSpPr>
      <p:sp>
        <p:nvSpPr>
          <p:cNvPr id="2654" name="Google Shape;2654;p69"/>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Exercise: pairs of points</a:t>
            </a:r>
            <a:endParaRPr/>
          </a:p>
        </p:txBody>
      </p:sp>
      <p:sp>
        <p:nvSpPr>
          <p:cNvPr id="2655" name="Google Shape;2655;p69"/>
          <p:cNvSpPr txBox="1"/>
          <p:nvPr/>
        </p:nvSpPr>
        <p:spPr>
          <a:xfrm>
            <a:off x="1773300" y="1151950"/>
            <a:ext cx="5597400" cy="53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Find the slope of the line passing through the pairs of points and describe the line as rising, falling, horizontal or vertical</a:t>
            </a:r>
            <a:endParaRPr>
              <a:latin typeface="Alegreya Sans"/>
              <a:ea typeface="Alegreya Sans"/>
              <a:cs typeface="Alegreya Sans"/>
              <a:sym typeface="Alegreya Sans"/>
            </a:endParaRPr>
          </a:p>
        </p:txBody>
      </p:sp>
      <p:sp>
        <p:nvSpPr>
          <p:cNvPr id="2656" name="Google Shape;2656;p69"/>
          <p:cNvSpPr txBox="1"/>
          <p:nvPr/>
        </p:nvSpPr>
        <p:spPr>
          <a:xfrm>
            <a:off x="1185085" y="2295450"/>
            <a:ext cx="5391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latin typeface="Kanit"/>
                <a:ea typeface="Kanit"/>
                <a:cs typeface="Kanit"/>
                <a:sym typeface="Kanit"/>
              </a:rPr>
              <a:t>a.</a:t>
            </a:r>
            <a:endParaRPr sz="2000">
              <a:latin typeface="Kanit"/>
              <a:ea typeface="Kanit"/>
              <a:cs typeface="Kanit"/>
              <a:sym typeface="Kanit"/>
            </a:endParaRPr>
          </a:p>
        </p:txBody>
      </p:sp>
      <p:sp>
        <p:nvSpPr>
          <p:cNvPr id="2657" name="Google Shape;2657;p69"/>
          <p:cNvSpPr txBox="1"/>
          <p:nvPr/>
        </p:nvSpPr>
        <p:spPr>
          <a:xfrm>
            <a:off x="1724157" y="2193975"/>
            <a:ext cx="1032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egreya Sans"/>
                <a:ea typeface="Alegreya Sans"/>
                <a:cs typeface="Alegreya Sans"/>
                <a:sym typeface="Alegreya Sans"/>
              </a:rPr>
              <a:t>(2 , 1)</a:t>
            </a:r>
            <a:endParaRPr>
              <a:latin typeface="Alegreya Sans"/>
              <a:ea typeface="Alegreya Sans"/>
              <a:cs typeface="Alegreya Sans"/>
              <a:sym typeface="Alegreya Sans"/>
            </a:endParaRPr>
          </a:p>
        </p:txBody>
      </p:sp>
      <p:sp>
        <p:nvSpPr>
          <p:cNvPr id="2658" name="Google Shape;2658;p69"/>
          <p:cNvSpPr txBox="1"/>
          <p:nvPr/>
        </p:nvSpPr>
        <p:spPr>
          <a:xfrm>
            <a:off x="1724157" y="2549350"/>
            <a:ext cx="1032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(4 , 5)</a:t>
            </a:r>
            <a:endParaRPr>
              <a:latin typeface="Alegreya Sans"/>
              <a:ea typeface="Alegreya Sans"/>
              <a:cs typeface="Alegreya Sans"/>
              <a:sym typeface="Alegreya Sans"/>
            </a:endParaRPr>
          </a:p>
        </p:txBody>
      </p:sp>
      <p:sp>
        <p:nvSpPr>
          <p:cNvPr id="2659" name="Google Shape;2659;p69"/>
          <p:cNvSpPr txBox="1"/>
          <p:nvPr/>
        </p:nvSpPr>
        <p:spPr>
          <a:xfrm>
            <a:off x="1185085" y="3355075"/>
            <a:ext cx="5391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latin typeface="Kanit"/>
                <a:ea typeface="Kanit"/>
                <a:cs typeface="Kanit"/>
                <a:sym typeface="Kanit"/>
              </a:rPr>
              <a:t>b.</a:t>
            </a:r>
            <a:endParaRPr sz="2000">
              <a:latin typeface="Kanit"/>
              <a:ea typeface="Kanit"/>
              <a:cs typeface="Kanit"/>
              <a:sym typeface="Kanit"/>
            </a:endParaRPr>
          </a:p>
        </p:txBody>
      </p:sp>
      <p:sp>
        <p:nvSpPr>
          <p:cNvPr id="2660" name="Google Shape;2660;p69"/>
          <p:cNvSpPr txBox="1"/>
          <p:nvPr/>
        </p:nvSpPr>
        <p:spPr>
          <a:xfrm>
            <a:off x="1724157" y="3253600"/>
            <a:ext cx="1032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egreya Sans"/>
                <a:ea typeface="Alegreya Sans"/>
                <a:cs typeface="Alegreya Sans"/>
                <a:sym typeface="Alegreya Sans"/>
              </a:rPr>
              <a:t>(1 , 0)</a:t>
            </a:r>
            <a:endParaRPr>
              <a:latin typeface="Alegreya Sans"/>
              <a:ea typeface="Alegreya Sans"/>
              <a:cs typeface="Alegreya Sans"/>
              <a:sym typeface="Alegreya Sans"/>
            </a:endParaRPr>
          </a:p>
        </p:txBody>
      </p:sp>
      <p:sp>
        <p:nvSpPr>
          <p:cNvPr id="2661" name="Google Shape;2661;p69"/>
          <p:cNvSpPr txBox="1"/>
          <p:nvPr/>
        </p:nvSpPr>
        <p:spPr>
          <a:xfrm>
            <a:off x="1724157" y="3608975"/>
            <a:ext cx="1032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(3 , -5)</a:t>
            </a:r>
            <a:endParaRPr>
              <a:latin typeface="Alegreya Sans"/>
              <a:ea typeface="Alegreya Sans"/>
              <a:cs typeface="Alegreya Sans"/>
              <a:sym typeface="Alegreya Sans"/>
            </a:endParaRPr>
          </a:p>
        </p:txBody>
      </p:sp>
      <p:sp>
        <p:nvSpPr>
          <p:cNvPr id="2662" name="Google Shape;2662;p69"/>
          <p:cNvSpPr txBox="1"/>
          <p:nvPr/>
        </p:nvSpPr>
        <p:spPr>
          <a:xfrm>
            <a:off x="2827410" y="2295450"/>
            <a:ext cx="5391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latin typeface="Kanit"/>
                <a:ea typeface="Kanit"/>
                <a:cs typeface="Kanit"/>
                <a:sym typeface="Kanit"/>
              </a:rPr>
              <a:t>c.</a:t>
            </a:r>
            <a:endParaRPr sz="2000">
              <a:latin typeface="Kanit"/>
              <a:ea typeface="Kanit"/>
              <a:cs typeface="Kanit"/>
              <a:sym typeface="Kanit"/>
            </a:endParaRPr>
          </a:p>
        </p:txBody>
      </p:sp>
      <p:sp>
        <p:nvSpPr>
          <p:cNvPr id="2663" name="Google Shape;2663;p69"/>
          <p:cNvSpPr txBox="1"/>
          <p:nvPr/>
        </p:nvSpPr>
        <p:spPr>
          <a:xfrm>
            <a:off x="3366507" y="2193975"/>
            <a:ext cx="1032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egreya Sans"/>
                <a:ea typeface="Alegreya Sans"/>
                <a:cs typeface="Alegreya Sans"/>
                <a:sym typeface="Alegreya Sans"/>
              </a:rPr>
              <a:t>(2 , 1)</a:t>
            </a:r>
            <a:endParaRPr>
              <a:latin typeface="Alegreya Sans"/>
              <a:ea typeface="Alegreya Sans"/>
              <a:cs typeface="Alegreya Sans"/>
              <a:sym typeface="Alegreya Sans"/>
            </a:endParaRPr>
          </a:p>
        </p:txBody>
      </p:sp>
      <p:sp>
        <p:nvSpPr>
          <p:cNvPr id="2664" name="Google Shape;2664;p69"/>
          <p:cNvSpPr txBox="1"/>
          <p:nvPr/>
        </p:nvSpPr>
        <p:spPr>
          <a:xfrm>
            <a:off x="3366507" y="2549350"/>
            <a:ext cx="1032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(-3 , 1)</a:t>
            </a:r>
            <a:endParaRPr>
              <a:latin typeface="Alegreya Sans"/>
              <a:ea typeface="Alegreya Sans"/>
              <a:cs typeface="Alegreya Sans"/>
              <a:sym typeface="Alegreya Sans"/>
            </a:endParaRPr>
          </a:p>
        </p:txBody>
      </p:sp>
      <p:sp>
        <p:nvSpPr>
          <p:cNvPr id="2665" name="Google Shape;2665;p69"/>
          <p:cNvSpPr txBox="1"/>
          <p:nvPr/>
        </p:nvSpPr>
        <p:spPr>
          <a:xfrm>
            <a:off x="2827410" y="3355075"/>
            <a:ext cx="5391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000">
                <a:latin typeface="Kanit"/>
                <a:ea typeface="Kanit"/>
                <a:cs typeface="Kanit"/>
                <a:sym typeface="Kanit"/>
              </a:rPr>
              <a:t>d.</a:t>
            </a:r>
            <a:endParaRPr sz="2000">
              <a:latin typeface="Kanit"/>
              <a:ea typeface="Kanit"/>
              <a:cs typeface="Kanit"/>
              <a:sym typeface="Kanit"/>
            </a:endParaRPr>
          </a:p>
        </p:txBody>
      </p:sp>
      <p:sp>
        <p:nvSpPr>
          <p:cNvPr id="2666" name="Google Shape;2666;p69"/>
          <p:cNvSpPr txBox="1"/>
          <p:nvPr/>
        </p:nvSpPr>
        <p:spPr>
          <a:xfrm>
            <a:off x="3366507" y="3253600"/>
            <a:ext cx="1032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egreya Sans"/>
                <a:ea typeface="Alegreya Sans"/>
                <a:cs typeface="Alegreya Sans"/>
                <a:sym typeface="Alegreya Sans"/>
              </a:rPr>
              <a:t>(-1 , 2)</a:t>
            </a:r>
            <a:endParaRPr>
              <a:latin typeface="Alegreya Sans"/>
              <a:ea typeface="Alegreya Sans"/>
              <a:cs typeface="Alegreya Sans"/>
              <a:sym typeface="Alegreya Sans"/>
            </a:endParaRPr>
          </a:p>
        </p:txBody>
      </p:sp>
      <p:sp>
        <p:nvSpPr>
          <p:cNvPr id="2667" name="Google Shape;2667;p69"/>
          <p:cNvSpPr txBox="1"/>
          <p:nvPr/>
        </p:nvSpPr>
        <p:spPr>
          <a:xfrm>
            <a:off x="3366507" y="3608975"/>
            <a:ext cx="10323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(-1 , -5)</a:t>
            </a:r>
            <a:endParaRPr>
              <a:latin typeface="Alegreya Sans"/>
              <a:ea typeface="Alegreya Sans"/>
              <a:cs typeface="Alegreya Sans"/>
              <a:sym typeface="Alegreya Sans"/>
            </a:endParaRPr>
          </a:p>
        </p:txBody>
      </p:sp>
      <p:cxnSp>
        <p:nvCxnSpPr>
          <p:cNvPr id="2668" name="Google Shape;2668;p69"/>
          <p:cNvCxnSpPr/>
          <p:nvPr/>
        </p:nvCxnSpPr>
        <p:spPr>
          <a:xfrm>
            <a:off x="5246519"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69" name="Google Shape;2669;p69"/>
          <p:cNvCxnSpPr/>
          <p:nvPr/>
        </p:nvCxnSpPr>
        <p:spPr>
          <a:xfrm>
            <a:off x="5389259"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70" name="Google Shape;2670;p69"/>
          <p:cNvCxnSpPr/>
          <p:nvPr/>
        </p:nvCxnSpPr>
        <p:spPr>
          <a:xfrm>
            <a:off x="5531999"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71" name="Google Shape;2671;p69"/>
          <p:cNvCxnSpPr/>
          <p:nvPr/>
        </p:nvCxnSpPr>
        <p:spPr>
          <a:xfrm>
            <a:off x="5674738"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72" name="Google Shape;2672;p69"/>
          <p:cNvCxnSpPr/>
          <p:nvPr/>
        </p:nvCxnSpPr>
        <p:spPr>
          <a:xfrm>
            <a:off x="5817478"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73" name="Google Shape;2673;p69"/>
          <p:cNvCxnSpPr/>
          <p:nvPr/>
        </p:nvCxnSpPr>
        <p:spPr>
          <a:xfrm>
            <a:off x="5960218"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74" name="Google Shape;2674;p69"/>
          <p:cNvCxnSpPr/>
          <p:nvPr/>
        </p:nvCxnSpPr>
        <p:spPr>
          <a:xfrm>
            <a:off x="6102958"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75" name="Google Shape;2675;p69"/>
          <p:cNvCxnSpPr/>
          <p:nvPr/>
        </p:nvCxnSpPr>
        <p:spPr>
          <a:xfrm>
            <a:off x="6245697"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76" name="Google Shape;2676;p69"/>
          <p:cNvCxnSpPr/>
          <p:nvPr/>
        </p:nvCxnSpPr>
        <p:spPr>
          <a:xfrm>
            <a:off x="6388437"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77" name="Google Shape;2677;p69"/>
          <p:cNvCxnSpPr/>
          <p:nvPr/>
        </p:nvCxnSpPr>
        <p:spPr>
          <a:xfrm>
            <a:off x="6673917"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78" name="Google Shape;2678;p69"/>
          <p:cNvCxnSpPr/>
          <p:nvPr/>
        </p:nvCxnSpPr>
        <p:spPr>
          <a:xfrm>
            <a:off x="6816656"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79" name="Google Shape;2679;p69"/>
          <p:cNvCxnSpPr/>
          <p:nvPr/>
        </p:nvCxnSpPr>
        <p:spPr>
          <a:xfrm>
            <a:off x="6959396"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80" name="Google Shape;2680;p69"/>
          <p:cNvCxnSpPr/>
          <p:nvPr/>
        </p:nvCxnSpPr>
        <p:spPr>
          <a:xfrm>
            <a:off x="7102136"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81" name="Google Shape;2681;p69"/>
          <p:cNvCxnSpPr/>
          <p:nvPr/>
        </p:nvCxnSpPr>
        <p:spPr>
          <a:xfrm>
            <a:off x="7244875"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82" name="Google Shape;2682;p69"/>
          <p:cNvCxnSpPr/>
          <p:nvPr/>
        </p:nvCxnSpPr>
        <p:spPr>
          <a:xfrm>
            <a:off x="7387615"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83" name="Google Shape;2683;p69"/>
          <p:cNvCxnSpPr/>
          <p:nvPr/>
        </p:nvCxnSpPr>
        <p:spPr>
          <a:xfrm>
            <a:off x="7530355"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84" name="Google Shape;2684;p69"/>
          <p:cNvCxnSpPr/>
          <p:nvPr/>
        </p:nvCxnSpPr>
        <p:spPr>
          <a:xfrm>
            <a:off x="7673095" y="1737200"/>
            <a:ext cx="0" cy="2839500"/>
          </a:xfrm>
          <a:prstGeom prst="straightConnector1">
            <a:avLst/>
          </a:prstGeom>
          <a:noFill/>
          <a:ln w="9525" cap="flat" cmpd="sng">
            <a:solidFill>
              <a:schemeClr val="accent2"/>
            </a:solidFill>
            <a:prstDash val="solid"/>
            <a:round/>
            <a:headEnd type="none" w="med" len="med"/>
            <a:tailEnd type="none" w="med" len="med"/>
          </a:ln>
        </p:spPr>
      </p:cxnSp>
      <p:cxnSp>
        <p:nvCxnSpPr>
          <p:cNvPr id="2685" name="Google Shape;2685;p69"/>
          <p:cNvCxnSpPr/>
          <p:nvPr/>
        </p:nvCxnSpPr>
        <p:spPr>
          <a:xfrm>
            <a:off x="6531531" y="452542"/>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86" name="Google Shape;2686;p69"/>
          <p:cNvCxnSpPr/>
          <p:nvPr/>
        </p:nvCxnSpPr>
        <p:spPr>
          <a:xfrm>
            <a:off x="6531531" y="595284"/>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87" name="Google Shape;2687;p69"/>
          <p:cNvCxnSpPr/>
          <p:nvPr/>
        </p:nvCxnSpPr>
        <p:spPr>
          <a:xfrm>
            <a:off x="6531531" y="738026"/>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88" name="Google Shape;2688;p69"/>
          <p:cNvCxnSpPr/>
          <p:nvPr/>
        </p:nvCxnSpPr>
        <p:spPr>
          <a:xfrm>
            <a:off x="6531531" y="880768"/>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89" name="Google Shape;2689;p69"/>
          <p:cNvCxnSpPr/>
          <p:nvPr/>
        </p:nvCxnSpPr>
        <p:spPr>
          <a:xfrm>
            <a:off x="6531531" y="1023509"/>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90" name="Google Shape;2690;p69"/>
          <p:cNvCxnSpPr/>
          <p:nvPr/>
        </p:nvCxnSpPr>
        <p:spPr>
          <a:xfrm>
            <a:off x="6531531" y="1166251"/>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91" name="Google Shape;2691;p69"/>
          <p:cNvCxnSpPr/>
          <p:nvPr/>
        </p:nvCxnSpPr>
        <p:spPr>
          <a:xfrm>
            <a:off x="6531531" y="1308993"/>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92" name="Google Shape;2692;p69"/>
          <p:cNvCxnSpPr/>
          <p:nvPr/>
        </p:nvCxnSpPr>
        <p:spPr>
          <a:xfrm>
            <a:off x="6531531" y="1451735"/>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93" name="Google Shape;2693;p69"/>
          <p:cNvCxnSpPr/>
          <p:nvPr/>
        </p:nvCxnSpPr>
        <p:spPr>
          <a:xfrm>
            <a:off x="6531531" y="1594477"/>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94" name="Google Shape;2694;p69"/>
          <p:cNvCxnSpPr/>
          <p:nvPr/>
        </p:nvCxnSpPr>
        <p:spPr>
          <a:xfrm>
            <a:off x="6531531" y="1879961"/>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95" name="Google Shape;2695;p69"/>
          <p:cNvCxnSpPr/>
          <p:nvPr/>
        </p:nvCxnSpPr>
        <p:spPr>
          <a:xfrm>
            <a:off x="6531531" y="2022703"/>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96" name="Google Shape;2696;p69"/>
          <p:cNvCxnSpPr/>
          <p:nvPr/>
        </p:nvCxnSpPr>
        <p:spPr>
          <a:xfrm>
            <a:off x="6531531" y="2165445"/>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97" name="Google Shape;2697;p69"/>
          <p:cNvCxnSpPr/>
          <p:nvPr/>
        </p:nvCxnSpPr>
        <p:spPr>
          <a:xfrm>
            <a:off x="6531531" y="2308187"/>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98" name="Google Shape;2698;p69"/>
          <p:cNvCxnSpPr/>
          <p:nvPr/>
        </p:nvCxnSpPr>
        <p:spPr>
          <a:xfrm>
            <a:off x="6531531" y="2450928"/>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699" name="Google Shape;2699;p69"/>
          <p:cNvCxnSpPr/>
          <p:nvPr/>
        </p:nvCxnSpPr>
        <p:spPr>
          <a:xfrm>
            <a:off x="6531531" y="2593670"/>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700" name="Google Shape;2700;p69"/>
          <p:cNvCxnSpPr/>
          <p:nvPr/>
        </p:nvCxnSpPr>
        <p:spPr>
          <a:xfrm>
            <a:off x="6531531" y="2736412"/>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701" name="Google Shape;2701;p69"/>
          <p:cNvCxnSpPr/>
          <p:nvPr/>
        </p:nvCxnSpPr>
        <p:spPr>
          <a:xfrm>
            <a:off x="6531531" y="2879154"/>
            <a:ext cx="0" cy="2854800"/>
          </a:xfrm>
          <a:prstGeom prst="straightConnector1">
            <a:avLst/>
          </a:prstGeom>
          <a:noFill/>
          <a:ln w="9525" cap="flat" cmpd="sng">
            <a:solidFill>
              <a:schemeClr val="accent2"/>
            </a:solidFill>
            <a:prstDash val="solid"/>
            <a:round/>
            <a:headEnd type="none" w="med" len="med"/>
            <a:tailEnd type="none" w="med" len="med"/>
          </a:ln>
        </p:spPr>
      </p:cxnSp>
      <p:cxnSp>
        <p:nvCxnSpPr>
          <p:cNvPr id="2702" name="Google Shape;2702;p69"/>
          <p:cNvCxnSpPr/>
          <p:nvPr/>
        </p:nvCxnSpPr>
        <p:spPr>
          <a:xfrm>
            <a:off x="6531531" y="3014271"/>
            <a:ext cx="0" cy="2854800"/>
          </a:xfrm>
          <a:prstGeom prst="straightConnector1">
            <a:avLst/>
          </a:prstGeom>
          <a:noFill/>
          <a:ln w="9525" cap="flat" cmpd="sng">
            <a:solidFill>
              <a:schemeClr val="accent2"/>
            </a:solidFill>
            <a:prstDash val="solid"/>
            <a:round/>
            <a:headEnd type="none" w="med" len="med"/>
            <a:tailEnd type="none" w="med" len="med"/>
          </a:ln>
        </p:spPr>
      </p:cxnSp>
      <p:sp>
        <p:nvSpPr>
          <p:cNvPr id="2703" name="Google Shape;2703;p69"/>
          <p:cNvSpPr/>
          <p:nvPr/>
        </p:nvSpPr>
        <p:spPr>
          <a:xfrm>
            <a:off x="5103778" y="1737200"/>
            <a:ext cx="2854800" cy="2839500"/>
          </a:xfrm>
          <a:prstGeom prst="roundRect">
            <a:avLst>
              <a:gd name="adj" fmla="val 4509"/>
            </a:avLst>
          </a:prstGeom>
          <a:noFill/>
          <a:ln w="19050"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04" name="Google Shape;2704;p69"/>
          <p:cNvCxnSpPr/>
          <p:nvPr/>
        </p:nvCxnSpPr>
        <p:spPr>
          <a:xfrm>
            <a:off x="6531177" y="1737200"/>
            <a:ext cx="0" cy="2839500"/>
          </a:xfrm>
          <a:prstGeom prst="straightConnector1">
            <a:avLst/>
          </a:prstGeom>
          <a:noFill/>
          <a:ln w="19050" cap="flat" cmpd="sng">
            <a:solidFill>
              <a:schemeClr val="dk1"/>
            </a:solidFill>
            <a:prstDash val="solid"/>
            <a:round/>
            <a:headEnd type="none" w="med" len="med"/>
            <a:tailEnd type="none" w="med" len="med"/>
          </a:ln>
        </p:spPr>
      </p:cxnSp>
      <p:cxnSp>
        <p:nvCxnSpPr>
          <p:cNvPr id="2705" name="Google Shape;2705;p69"/>
          <p:cNvCxnSpPr/>
          <p:nvPr/>
        </p:nvCxnSpPr>
        <p:spPr>
          <a:xfrm>
            <a:off x="6531531" y="1737219"/>
            <a:ext cx="0" cy="2854800"/>
          </a:xfrm>
          <a:prstGeom prst="straightConnector1">
            <a:avLst/>
          </a:prstGeom>
          <a:noFill/>
          <a:ln w="19050" cap="flat" cmpd="sng">
            <a:solidFill>
              <a:schemeClr val="dk1"/>
            </a:solidFill>
            <a:prstDash val="solid"/>
            <a:round/>
            <a:headEnd type="none" w="med" len="med"/>
            <a:tailEnd type="none" w="med" len="med"/>
          </a:ln>
        </p:spPr>
      </p:cxnSp>
      <p:sp>
        <p:nvSpPr>
          <p:cNvPr id="2706" name="Google Shape;2706;p69"/>
          <p:cNvSpPr txBox="1"/>
          <p:nvPr/>
        </p:nvSpPr>
        <p:spPr>
          <a:xfrm>
            <a:off x="6400972" y="4576797"/>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0</a:t>
            </a:r>
            <a:endParaRPr>
              <a:solidFill>
                <a:srgbClr val="000000"/>
              </a:solidFill>
              <a:latin typeface="Alegreya Sans"/>
              <a:ea typeface="Alegreya Sans"/>
              <a:cs typeface="Alegreya Sans"/>
              <a:sym typeface="Alegreya Sans"/>
            </a:endParaRPr>
          </a:p>
        </p:txBody>
      </p:sp>
      <p:sp>
        <p:nvSpPr>
          <p:cNvPr id="2707" name="Google Shape;2707;p69"/>
          <p:cNvSpPr txBox="1"/>
          <p:nvPr/>
        </p:nvSpPr>
        <p:spPr>
          <a:xfrm>
            <a:off x="4842856" y="3042011"/>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0</a:t>
            </a:r>
            <a:endParaRPr>
              <a:solidFill>
                <a:srgbClr val="000000"/>
              </a:solidFill>
              <a:latin typeface="Alegreya Sans"/>
              <a:ea typeface="Alegreya Sans"/>
              <a:cs typeface="Alegreya Sans"/>
              <a:sym typeface="Alegreya Sans"/>
            </a:endParaRPr>
          </a:p>
        </p:txBody>
      </p:sp>
      <p:sp>
        <p:nvSpPr>
          <p:cNvPr id="2708" name="Google Shape;2708;p69"/>
          <p:cNvSpPr txBox="1"/>
          <p:nvPr/>
        </p:nvSpPr>
        <p:spPr>
          <a:xfrm>
            <a:off x="6115224" y="4576797"/>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-2</a:t>
            </a:r>
            <a:endParaRPr>
              <a:solidFill>
                <a:srgbClr val="000000"/>
              </a:solidFill>
              <a:latin typeface="Alegreya Sans"/>
              <a:ea typeface="Alegreya Sans"/>
              <a:cs typeface="Alegreya Sans"/>
              <a:sym typeface="Alegreya Sans"/>
            </a:endParaRPr>
          </a:p>
        </p:txBody>
      </p:sp>
      <p:sp>
        <p:nvSpPr>
          <p:cNvPr id="2709" name="Google Shape;2709;p69"/>
          <p:cNvSpPr txBox="1"/>
          <p:nvPr/>
        </p:nvSpPr>
        <p:spPr>
          <a:xfrm>
            <a:off x="5547352" y="4576797"/>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-6</a:t>
            </a:r>
            <a:endParaRPr>
              <a:solidFill>
                <a:srgbClr val="000000"/>
              </a:solidFill>
              <a:latin typeface="Alegreya Sans"/>
              <a:ea typeface="Alegreya Sans"/>
              <a:cs typeface="Alegreya Sans"/>
              <a:sym typeface="Alegreya Sans"/>
            </a:endParaRPr>
          </a:p>
        </p:txBody>
      </p:sp>
      <p:sp>
        <p:nvSpPr>
          <p:cNvPr id="2710" name="Google Shape;2710;p69"/>
          <p:cNvSpPr txBox="1"/>
          <p:nvPr/>
        </p:nvSpPr>
        <p:spPr>
          <a:xfrm>
            <a:off x="5826694" y="4576797"/>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-4</a:t>
            </a:r>
            <a:endParaRPr>
              <a:solidFill>
                <a:srgbClr val="000000"/>
              </a:solidFill>
              <a:latin typeface="Alegreya Sans"/>
              <a:ea typeface="Alegreya Sans"/>
              <a:cs typeface="Alegreya Sans"/>
              <a:sym typeface="Alegreya Sans"/>
            </a:endParaRPr>
          </a:p>
        </p:txBody>
      </p:sp>
      <p:sp>
        <p:nvSpPr>
          <p:cNvPr id="2711" name="Google Shape;2711;p69"/>
          <p:cNvSpPr txBox="1"/>
          <p:nvPr/>
        </p:nvSpPr>
        <p:spPr>
          <a:xfrm>
            <a:off x="5258811" y="4576797"/>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-8</a:t>
            </a:r>
            <a:endParaRPr>
              <a:solidFill>
                <a:srgbClr val="000000"/>
              </a:solidFill>
              <a:latin typeface="Alegreya Sans"/>
              <a:ea typeface="Alegreya Sans"/>
              <a:cs typeface="Alegreya Sans"/>
              <a:sym typeface="Alegreya Sans"/>
            </a:endParaRPr>
          </a:p>
        </p:txBody>
      </p:sp>
      <p:sp>
        <p:nvSpPr>
          <p:cNvPr id="2712" name="Google Shape;2712;p69"/>
          <p:cNvSpPr txBox="1"/>
          <p:nvPr/>
        </p:nvSpPr>
        <p:spPr>
          <a:xfrm>
            <a:off x="7542624" y="4576797"/>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8</a:t>
            </a:r>
            <a:endParaRPr>
              <a:solidFill>
                <a:srgbClr val="000000"/>
              </a:solidFill>
              <a:latin typeface="Alegreya Sans"/>
              <a:ea typeface="Alegreya Sans"/>
              <a:cs typeface="Alegreya Sans"/>
              <a:sym typeface="Alegreya Sans"/>
            </a:endParaRPr>
          </a:p>
        </p:txBody>
      </p:sp>
      <p:sp>
        <p:nvSpPr>
          <p:cNvPr id="2713" name="Google Shape;2713;p69"/>
          <p:cNvSpPr txBox="1"/>
          <p:nvPr/>
        </p:nvSpPr>
        <p:spPr>
          <a:xfrm>
            <a:off x="6971671" y="4576797"/>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4</a:t>
            </a:r>
            <a:endParaRPr>
              <a:solidFill>
                <a:srgbClr val="000000"/>
              </a:solidFill>
              <a:latin typeface="Alegreya Sans"/>
              <a:ea typeface="Alegreya Sans"/>
              <a:cs typeface="Alegreya Sans"/>
              <a:sym typeface="Alegreya Sans"/>
            </a:endParaRPr>
          </a:p>
        </p:txBody>
      </p:sp>
      <p:sp>
        <p:nvSpPr>
          <p:cNvPr id="2714" name="Google Shape;2714;p69"/>
          <p:cNvSpPr txBox="1"/>
          <p:nvPr/>
        </p:nvSpPr>
        <p:spPr>
          <a:xfrm>
            <a:off x="7257154" y="4576797"/>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6</a:t>
            </a:r>
            <a:endParaRPr>
              <a:solidFill>
                <a:srgbClr val="000000"/>
              </a:solidFill>
              <a:latin typeface="Alegreya Sans"/>
              <a:ea typeface="Alegreya Sans"/>
              <a:cs typeface="Alegreya Sans"/>
              <a:sym typeface="Alegreya Sans"/>
            </a:endParaRPr>
          </a:p>
        </p:txBody>
      </p:sp>
      <p:sp>
        <p:nvSpPr>
          <p:cNvPr id="2715" name="Google Shape;2715;p69"/>
          <p:cNvSpPr txBox="1"/>
          <p:nvPr/>
        </p:nvSpPr>
        <p:spPr>
          <a:xfrm>
            <a:off x="6681202" y="4576797"/>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2</a:t>
            </a:r>
            <a:endParaRPr>
              <a:solidFill>
                <a:srgbClr val="000000"/>
              </a:solidFill>
              <a:latin typeface="Alegreya Sans"/>
              <a:ea typeface="Alegreya Sans"/>
              <a:cs typeface="Alegreya Sans"/>
              <a:sym typeface="Alegreya Sans"/>
            </a:endParaRPr>
          </a:p>
        </p:txBody>
      </p:sp>
      <p:sp>
        <p:nvSpPr>
          <p:cNvPr id="2716" name="Google Shape;2716;p69"/>
          <p:cNvSpPr txBox="1"/>
          <p:nvPr/>
        </p:nvSpPr>
        <p:spPr>
          <a:xfrm>
            <a:off x="4850692" y="3319882"/>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-2</a:t>
            </a:r>
            <a:endParaRPr>
              <a:solidFill>
                <a:srgbClr val="000000"/>
              </a:solidFill>
              <a:latin typeface="Alegreya Sans"/>
              <a:ea typeface="Alegreya Sans"/>
              <a:cs typeface="Alegreya Sans"/>
              <a:sym typeface="Alegreya Sans"/>
            </a:endParaRPr>
          </a:p>
        </p:txBody>
      </p:sp>
      <p:sp>
        <p:nvSpPr>
          <p:cNvPr id="2717" name="Google Shape;2717;p69"/>
          <p:cNvSpPr txBox="1"/>
          <p:nvPr/>
        </p:nvSpPr>
        <p:spPr>
          <a:xfrm>
            <a:off x="4850692" y="3887757"/>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-6</a:t>
            </a:r>
            <a:endParaRPr>
              <a:solidFill>
                <a:srgbClr val="000000"/>
              </a:solidFill>
              <a:latin typeface="Alegreya Sans"/>
              <a:ea typeface="Alegreya Sans"/>
              <a:cs typeface="Alegreya Sans"/>
              <a:sym typeface="Alegreya Sans"/>
            </a:endParaRPr>
          </a:p>
        </p:txBody>
      </p:sp>
      <p:sp>
        <p:nvSpPr>
          <p:cNvPr id="2718" name="Google Shape;2718;p69"/>
          <p:cNvSpPr txBox="1"/>
          <p:nvPr/>
        </p:nvSpPr>
        <p:spPr>
          <a:xfrm>
            <a:off x="4850692" y="3608413"/>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-4</a:t>
            </a:r>
            <a:endParaRPr>
              <a:solidFill>
                <a:srgbClr val="000000"/>
              </a:solidFill>
              <a:latin typeface="Alegreya Sans"/>
              <a:ea typeface="Alegreya Sans"/>
              <a:cs typeface="Alegreya Sans"/>
              <a:sym typeface="Alegreya Sans"/>
            </a:endParaRPr>
          </a:p>
        </p:txBody>
      </p:sp>
      <p:sp>
        <p:nvSpPr>
          <p:cNvPr id="2719" name="Google Shape;2719;p69"/>
          <p:cNvSpPr txBox="1"/>
          <p:nvPr/>
        </p:nvSpPr>
        <p:spPr>
          <a:xfrm>
            <a:off x="4850692" y="4176300"/>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-8</a:t>
            </a:r>
            <a:endParaRPr>
              <a:solidFill>
                <a:srgbClr val="000000"/>
              </a:solidFill>
              <a:latin typeface="Alegreya Sans"/>
              <a:ea typeface="Alegreya Sans"/>
              <a:cs typeface="Alegreya Sans"/>
              <a:sym typeface="Alegreya Sans"/>
            </a:endParaRPr>
          </a:p>
        </p:txBody>
      </p:sp>
      <p:sp>
        <p:nvSpPr>
          <p:cNvPr id="2720" name="Google Shape;2720;p69"/>
          <p:cNvSpPr txBox="1"/>
          <p:nvPr/>
        </p:nvSpPr>
        <p:spPr>
          <a:xfrm>
            <a:off x="4850692" y="1892473"/>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8</a:t>
            </a:r>
            <a:endParaRPr>
              <a:solidFill>
                <a:srgbClr val="000000"/>
              </a:solidFill>
              <a:latin typeface="Alegreya Sans"/>
              <a:ea typeface="Alegreya Sans"/>
              <a:cs typeface="Alegreya Sans"/>
              <a:sym typeface="Alegreya Sans"/>
            </a:endParaRPr>
          </a:p>
        </p:txBody>
      </p:sp>
      <p:sp>
        <p:nvSpPr>
          <p:cNvPr id="2721" name="Google Shape;2721;p69"/>
          <p:cNvSpPr txBox="1"/>
          <p:nvPr/>
        </p:nvSpPr>
        <p:spPr>
          <a:xfrm>
            <a:off x="4850692" y="2463429"/>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4</a:t>
            </a:r>
            <a:endParaRPr>
              <a:solidFill>
                <a:srgbClr val="000000"/>
              </a:solidFill>
              <a:latin typeface="Alegreya Sans"/>
              <a:ea typeface="Alegreya Sans"/>
              <a:cs typeface="Alegreya Sans"/>
              <a:sym typeface="Alegreya Sans"/>
            </a:endParaRPr>
          </a:p>
        </p:txBody>
      </p:sp>
      <p:sp>
        <p:nvSpPr>
          <p:cNvPr id="2722" name="Google Shape;2722;p69"/>
          <p:cNvSpPr txBox="1"/>
          <p:nvPr/>
        </p:nvSpPr>
        <p:spPr>
          <a:xfrm>
            <a:off x="4850692" y="2177945"/>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6</a:t>
            </a:r>
            <a:endParaRPr>
              <a:solidFill>
                <a:srgbClr val="000000"/>
              </a:solidFill>
              <a:latin typeface="Alegreya Sans"/>
              <a:ea typeface="Alegreya Sans"/>
              <a:cs typeface="Alegreya Sans"/>
              <a:sym typeface="Alegreya Sans"/>
            </a:endParaRPr>
          </a:p>
        </p:txBody>
      </p:sp>
      <p:sp>
        <p:nvSpPr>
          <p:cNvPr id="2723" name="Google Shape;2723;p69"/>
          <p:cNvSpPr txBox="1"/>
          <p:nvPr/>
        </p:nvSpPr>
        <p:spPr>
          <a:xfrm>
            <a:off x="4850692" y="2753900"/>
            <a:ext cx="261000" cy="245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
                <a:solidFill>
                  <a:srgbClr val="000000"/>
                </a:solidFill>
                <a:latin typeface="Alegreya Sans"/>
                <a:ea typeface="Alegreya Sans"/>
                <a:cs typeface="Alegreya Sans"/>
                <a:sym typeface="Alegreya Sans"/>
              </a:rPr>
              <a:t>2</a:t>
            </a:r>
            <a:endParaRPr>
              <a:solidFill>
                <a:srgbClr val="000000"/>
              </a:solidFill>
              <a:latin typeface="Alegreya Sans"/>
              <a:ea typeface="Alegreya Sans"/>
              <a:cs typeface="Alegreya Sans"/>
              <a:sym typeface="Alegreya Sans"/>
            </a:endParaRPr>
          </a:p>
        </p:txBody>
      </p:sp>
      <p:sp>
        <p:nvSpPr>
          <p:cNvPr id="2724" name="Google Shape;2724;p69"/>
          <p:cNvSpPr txBox="1"/>
          <p:nvPr/>
        </p:nvSpPr>
        <p:spPr>
          <a:xfrm>
            <a:off x="1185069" y="2839315"/>
            <a:ext cx="1584000" cy="27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Write here the type</a:t>
            </a:r>
            <a:endParaRPr>
              <a:latin typeface="Alegreya Sans"/>
              <a:ea typeface="Alegreya Sans"/>
              <a:cs typeface="Alegreya Sans"/>
              <a:sym typeface="Alegreya Sans"/>
            </a:endParaRPr>
          </a:p>
        </p:txBody>
      </p:sp>
      <p:sp>
        <p:nvSpPr>
          <p:cNvPr id="2725" name="Google Shape;2725;p69"/>
          <p:cNvSpPr txBox="1"/>
          <p:nvPr/>
        </p:nvSpPr>
        <p:spPr>
          <a:xfrm>
            <a:off x="2831244" y="2838365"/>
            <a:ext cx="1584000" cy="27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Write here the type</a:t>
            </a:r>
            <a:endParaRPr>
              <a:latin typeface="Alegreya Sans"/>
              <a:ea typeface="Alegreya Sans"/>
              <a:cs typeface="Alegreya Sans"/>
              <a:sym typeface="Alegreya Sans"/>
            </a:endParaRPr>
          </a:p>
        </p:txBody>
      </p:sp>
      <p:sp>
        <p:nvSpPr>
          <p:cNvPr id="2726" name="Google Shape;2726;p69"/>
          <p:cNvSpPr txBox="1"/>
          <p:nvPr/>
        </p:nvSpPr>
        <p:spPr>
          <a:xfrm>
            <a:off x="1185069" y="3875165"/>
            <a:ext cx="1584000" cy="27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Write here the type</a:t>
            </a:r>
            <a:endParaRPr>
              <a:latin typeface="Alegreya Sans"/>
              <a:ea typeface="Alegreya Sans"/>
              <a:cs typeface="Alegreya Sans"/>
              <a:sym typeface="Alegreya Sans"/>
            </a:endParaRPr>
          </a:p>
        </p:txBody>
      </p:sp>
      <p:sp>
        <p:nvSpPr>
          <p:cNvPr id="2727" name="Google Shape;2727;p69"/>
          <p:cNvSpPr txBox="1"/>
          <p:nvPr/>
        </p:nvSpPr>
        <p:spPr>
          <a:xfrm>
            <a:off x="2831244" y="3875165"/>
            <a:ext cx="1584000" cy="270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Alegreya Sans"/>
                <a:ea typeface="Alegreya Sans"/>
                <a:cs typeface="Alegreya Sans"/>
                <a:sym typeface="Alegreya Sans"/>
              </a:rPr>
              <a:t>Write here the type</a:t>
            </a:r>
            <a:endParaRPr>
              <a:latin typeface="Alegreya Sans"/>
              <a:ea typeface="Alegreya Sans"/>
              <a:cs typeface="Alegreya Sans"/>
              <a:sym typeface="Alegreya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731"/>
        <p:cNvGrpSpPr/>
        <p:nvPr/>
      </p:nvGrpSpPr>
      <p:grpSpPr>
        <a:xfrm>
          <a:off x="0" y="0"/>
          <a:ext cx="0" cy="0"/>
          <a:chOff x="0" y="0"/>
          <a:chExt cx="0" cy="0"/>
        </a:xfrm>
      </p:grpSpPr>
      <p:sp>
        <p:nvSpPr>
          <p:cNvPr id="2732" name="Google Shape;2732;p70"/>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Maybe you need a graph</a:t>
            </a:r>
            <a:endParaRPr/>
          </a:p>
        </p:txBody>
      </p:sp>
      <p:sp>
        <p:nvSpPr>
          <p:cNvPr id="2733" name="Google Shape;2733;p70"/>
          <p:cNvSpPr txBox="1"/>
          <p:nvPr/>
        </p:nvSpPr>
        <p:spPr>
          <a:xfrm>
            <a:off x="1460563" y="4114441"/>
            <a:ext cx="3899100" cy="523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000000"/>
                </a:solidFill>
                <a:latin typeface="Alegreya Sans"/>
                <a:ea typeface="Alegreya Sans"/>
                <a:cs typeface="Alegreya Sans"/>
                <a:sym typeface="Alegreya Sans"/>
              </a:rPr>
              <a:t>Follow the link in the graph to modify its data and then paste the new one here. </a:t>
            </a:r>
            <a:r>
              <a:rPr lang="en" sz="1200">
                <a:solidFill>
                  <a:srgbClr val="000000"/>
                </a:solidFill>
                <a:uFill>
                  <a:noFill/>
                </a:u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For more info, </a:t>
            </a:r>
            <a:r>
              <a:rPr lang="en" sz="1200" b="1">
                <a:solidFill>
                  <a:srgbClr val="000000"/>
                </a:solidFill>
                <a:uFill>
                  <a:noFill/>
                </a:u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click here</a:t>
            </a:r>
            <a:endParaRPr sz="1200" b="1">
              <a:solidFill>
                <a:srgbClr val="000000"/>
              </a:solidFill>
              <a:latin typeface="Alegreya Sans"/>
              <a:ea typeface="Alegreya Sans"/>
              <a:cs typeface="Alegreya Sans"/>
              <a:sym typeface="Alegreya Sans"/>
            </a:endParaRPr>
          </a:p>
        </p:txBody>
      </p:sp>
      <p:sp>
        <p:nvSpPr>
          <p:cNvPr id="2734" name="Google Shape;2734;p70"/>
          <p:cNvSpPr txBox="1"/>
          <p:nvPr/>
        </p:nvSpPr>
        <p:spPr>
          <a:xfrm flipH="1">
            <a:off x="6055726" y="1335931"/>
            <a:ext cx="14553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lt2"/>
                </a:solidFill>
                <a:latin typeface="Kanit"/>
                <a:ea typeface="Kanit"/>
                <a:cs typeface="Kanit"/>
                <a:sym typeface="Kanit"/>
              </a:rPr>
              <a:t>Saturn</a:t>
            </a:r>
            <a:endParaRPr sz="2000">
              <a:solidFill>
                <a:schemeClr val="lt2"/>
              </a:solidFill>
              <a:latin typeface="Kanit"/>
              <a:ea typeface="Kanit"/>
              <a:cs typeface="Kanit"/>
              <a:sym typeface="Kanit"/>
            </a:endParaRPr>
          </a:p>
        </p:txBody>
      </p:sp>
      <p:sp>
        <p:nvSpPr>
          <p:cNvPr id="2735" name="Google Shape;2735;p70"/>
          <p:cNvSpPr txBox="1"/>
          <p:nvPr/>
        </p:nvSpPr>
        <p:spPr>
          <a:xfrm flipH="1">
            <a:off x="6056226" y="1684950"/>
            <a:ext cx="1770900" cy="51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egreya Sans"/>
                <a:ea typeface="Alegreya Sans"/>
                <a:cs typeface="Alegreya Sans"/>
                <a:sym typeface="Alegreya Sans"/>
              </a:rPr>
              <a:t>Saturn is a gas giant and the ringed planet</a:t>
            </a:r>
            <a:endParaRPr>
              <a:solidFill>
                <a:schemeClr val="dk1"/>
              </a:solidFill>
              <a:latin typeface="Alegreya Sans"/>
              <a:ea typeface="Alegreya Sans"/>
              <a:cs typeface="Alegreya Sans"/>
              <a:sym typeface="Alegreya Sans"/>
            </a:endParaRPr>
          </a:p>
        </p:txBody>
      </p:sp>
      <p:sp>
        <p:nvSpPr>
          <p:cNvPr id="2736" name="Google Shape;2736;p70"/>
          <p:cNvSpPr txBox="1"/>
          <p:nvPr/>
        </p:nvSpPr>
        <p:spPr>
          <a:xfrm flipH="1">
            <a:off x="6055726" y="2276097"/>
            <a:ext cx="14553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1"/>
                </a:solidFill>
                <a:latin typeface="Kanit"/>
                <a:ea typeface="Kanit"/>
                <a:cs typeface="Kanit"/>
                <a:sym typeface="Kanit"/>
              </a:rPr>
              <a:t>Jupiter</a:t>
            </a:r>
            <a:endParaRPr sz="2000">
              <a:solidFill>
                <a:schemeClr val="accent1"/>
              </a:solidFill>
              <a:latin typeface="Kanit"/>
              <a:ea typeface="Kanit"/>
              <a:cs typeface="Kanit"/>
              <a:sym typeface="Kanit"/>
            </a:endParaRPr>
          </a:p>
        </p:txBody>
      </p:sp>
      <p:sp>
        <p:nvSpPr>
          <p:cNvPr id="2737" name="Google Shape;2737;p70"/>
          <p:cNvSpPr txBox="1"/>
          <p:nvPr/>
        </p:nvSpPr>
        <p:spPr>
          <a:xfrm flipH="1">
            <a:off x="6056226" y="2640461"/>
            <a:ext cx="1770900" cy="51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egreya Sans"/>
                <a:ea typeface="Alegreya Sans"/>
                <a:cs typeface="Alegreya Sans"/>
                <a:sym typeface="Alegreya Sans"/>
              </a:rPr>
              <a:t>Jupiter is the biggest planet of them all</a:t>
            </a:r>
            <a:endParaRPr>
              <a:solidFill>
                <a:schemeClr val="dk1"/>
              </a:solidFill>
              <a:latin typeface="Alegreya Sans"/>
              <a:ea typeface="Alegreya Sans"/>
              <a:cs typeface="Alegreya Sans"/>
              <a:sym typeface="Alegreya Sans"/>
            </a:endParaRPr>
          </a:p>
        </p:txBody>
      </p:sp>
      <p:sp>
        <p:nvSpPr>
          <p:cNvPr id="2738" name="Google Shape;2738;p70"/>
          <p:cNvSpPr txBox="1"/>
          <p:nvPr/>
        </p:nvSpPr>
        <p:spPr>
          <a:xfrm flipH="1">
            <a:off x="6055726" y="3216264"/>
            <a:ext cx="1455300" cy="388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solidFill>
                  <a:schemeClr val="accent2"/>
                </a:solidFill>
                <a:latin typeface="Kanit"/>
                <a:ea typeface="Kanit"/>
                <a:cs typeface="Kanit"/>
                <a:sym typeface="Kanit"/>
              </a:rPr>
              <a:t>Venus</a:t>
            </a:r>
            <a:endParaRPr sz="2000">
              <a:solidFill>
                <a:schemeClr val="accent2"/>
              </a:solidFill>
              <a:latin typeface="Kanit"/>
              <a:ea typeface="Kanit"/>
              <a:cs typeface="Kanit"/>
              <a:sym typeface="Kanit"/>
            </a:endParaRPr>
          </a:p>
        </p:txBody>
      </p:sp>
      <p:sp>
        <p:nvSpPr>
          <p:cNvPr id="2739" name="Google Shape;2739;p70"/>
          <p:cNvSpPr txBox="1"/>
          <p:nvPr/>
        </p:nvSpPr>
        <p:spPr>
          <a:xfrm flipH="1">
            <a:off x="6056226" y="3585140"/>
            <a:ext cx="1770900" cy="519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Alegreya Sans"/>
                <a:ea typeface="Alegreya Sans"/>
                <a:cs typeface="Alegreya Sans"/>
                <a:sym typeface="Alegreya Sans"/>
              </a:rPr>
              <a:t>Venus is the second planet from the Sun</a:t>
            </a:r>
            <a:endParaRPr>
              <a:solidFill>
                <a:schemeClr val="dk1"/>
              </a:solidFill>
              <a:latin typeface="Alegreya Sans"/>
              <a:ea typeface="Alegreya Sans"/>
              <a:cs typeface="Alegreya Sans"/>
              <a:sym typeface="Alegreya Sans"/>
            </a:endParaRPr>
          </a:p>
        </p:txBody>
      </p:sp>
      <p:pic>
        <p:nvPicPr>
          <p:cNvPr id="2740" name="Google Shape;2740;p70">
            <a:hlinkClick r:id="rId4"/>
          </p:cNvPr>
          <p:cNvPicPr preferRelativeResize="0"/>
          <p:nvPr/>
        </p:nvPicPr>
        <p:blipFill>
          <a:blip r:embed="rId5">
            <a:alphaModFix/>
          </a:blip>
          <a:stretch>
            <a:fillRect/>
          </a:stretch>
        </p:blipFill>
        <p:spPr>
          <a:xfrm>
            <a:off x="1316875" y="1540650"/>
            <a:ext cx="4105683" cy="2538675"/>
          </a:xfrm>
          <a:prstGeom prst="rect">
            <a:avLst/>
          </a:prstGeom>
          <a:noFill/>
          <a:ln>
            <a:noFill/>
          </a:ln>
        </p:spPr>
      </p:pic>
      <p:sp>
        <p:nvSpPr>
          <p:cNvPr id="2741" name="Google Shape;2741;p70"/>
          <p:cNvSpPr/>
          <p:nvPr/>
        </p:nvSpPr>
        <p:spPr>
          <a:xfrm>
            <a:off x="909475" y="1902525"/>
            <a:ext cx="407400" cy="21768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0"/>
          <p:cNvSpPr txBox="1"/>
          <p:nvPr/>
        </p:nvSpPr>
        <p:spPr>
          <a:xfrm>
            <a:off x="1845978" y="3838653"/>
            <a:ext cx="3312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2</a:t>
            </a:r>
            <a:endParaRPr>
              <a:latin typeface="Alegreya Sans"/>
              <a:ea typeface="Alegreya Sans"/>
              <a:cs typeface="Alegreya Sans"/>
              <a:sym typeface="Alegreya Sans"/>
            </a:endParaRPr>
          </a:p>
        </p:txBody>
      </p:sp>
      <p:sp>
        <p:nvSpPr>
          <p:cNvPr id="2743" name="Google Shape;2743;p70"/>
          <p:cNvSpPr txBox="1"/>
          <p:nvPr/>
        </p:nvSpPr>
        <p:spPr>
          <a:xfrm>
            <a:off x="2529456" y="3838653"/>
            <a:ext cx="3312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4</a:t>
            </a:r>
            <a:endParaRPr>
              <a:latin typeface="Alegreya Sans"/>
              <a:ea typeface="Alegreya Sans"/>
              <a:cs typeface="Alegreya Sans"/>
              <a:sym typeface="Alegreya Sans"/>
            </a:endParaRPr>
          </a:p>
        </p:txBody>
      </p:sp>
      <p:sp>
        <p:nvSpPr>
          <p:cNvPr id="2744" name="Google Shape;2744;p70"/>
          <p:cNvSpPr txBox="1"/>
          <p:nvPr/>
        </p:nvSpPr>
        <p:spPr>
          <a:xfrm>
            <a:off x="3212935" y="3838653"/>
            <a:ext cx="3312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6</a:t>
            </a:r>
            <a:endParaRPr>
              <a:latin typeface="Alegreya Sans"/>
              <a:ea typeface="Alegreya Sans"/>
              <a:cs typeface="Alegreya Sans"/>
              <a:sym typeface="Alegreya Sans"/>
            </a:endParaRPr>
          </a:p>
        </p:txBody>
      </p:sp>
      <p:sp>
        <p:nvSpPr>
          <p:cNvPr id="2745" name="Google Shape;2745;p70"/>
          <p:cNvSpPr txBox="1"/>
          <p:nvPr/>
        </p:nvSpPr>
        <p:spPr>
          <a:xfrm>
            <a:off x="4548346" y="3838653"/>
            <a:ext cx="4074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10</a:t>
            </a:r>
            <a:endParaRPr>
              <a:latin typeface="Alegreya Sans"/>
              <a:ea typeface="Alegreya Sans"/>
              <a:cs typeface="Alegreya Sans"/>
              <a:sym typeface="Alegreya Sans"/>
            </a:endParaRPr>
          </a:p>
        </p:txBody>
      </p:sp>
      <p:sp>
        <p:nvSpPr>
          <p:cNvPr id="2746" name="Google Shape;2746;p70"/>
          <p:cNvSpPr txBox="1"/>
          <p:nvPr/>
        </p:nvSpPr>
        <p:spPr>
          <a:xfrm>
            <a:off x="3896413" y="3838653"/>
            <a:ext cx="3312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8</a:t>
            </a:r>
            <a:endParaRPr>
              <a:latin typeface="Alegreya Sans"/>
              <a:ea typeface="Alegreya Sans"/>
              <a:cs typeface="Alegreya Sans"/>
              <a:sym typeface="Alegreya Sans"/>
            </a:endParaRPr>
          </a:p>
        </p:txBody>
      </p:sp>
      <p:sp>
        <p:nvSpPr>
          <p:cNvPr id="2747" name="Google Shape;2747;p70"/>
          <p:cNvSpPr txBox="1"/>
          <p:nvPr/>
        </p:nvSpPr>
        <p:spPr>
          <a:xfrm>
            <a:off x="1530408" y="3438823"/>
            <a:ext cx="3312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2</a:t>
            </a:r>
            <a:endParaRPr>
              <a:latin typeface="Alegreya Sans"/>
              <a:ea typeface="Alegreya Sans"/>
              <a:cs typeface="Alegreya Sans"/>
              <a:sym typeface="Alegreya Sans"/>
            </a:endParaRPr>
          </a:p>
        </p:txBody>
      </p:sp>
      <p:sp>
        <p:nvSpPr>
          <p:cNvPr id="2748" name="Google Shape;2748;p70"/>
          <p:cNvSpPr txBox="1"/>
          <p:nvPr/>
        </p:nvSpPr>
        <p:spPr>
          <a:xfrm>
            <a:off x="1530386" y="2933923"/>
            <a:ext cx="3312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4</a:t>
            </a:r>
            <a:endParaRPr>
              <a:latin typeface="Alegreya Sans"/>
              <a:ea typeface="Alegreya Sans"/>
              <a:cs typeface="Alegreya Sans"/>
              <a:sym typeface="Alegreya Sans"/>
            </a:endParaRPr>
          </a:p>
        </p:txBody>
      </p:sp>
      <p:sp>
        <p:nvSpPr>
          <p:cNvPr id="2749" name="Google Shape;2749;p70"/>
          <p:cNvSpPr txBox="1"/>
          <p:nvPr/>
        </p:nvSpPr>
        <p:spPr>
          <a:xfrm>
            <a:off x="1530390" y="2429023"/>
            <a:ext cx="3312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6</a:t>
            </a:r>
            <a:endParaRPr>
              <a:latin typeface="Alegreya Sans"/>
              <a:ea typeface="Alegreya Sans"/>
              <a:cs typeface="Alegreya Sans"/>
              <a:sym typeface="Alegreya Sans"/>
            </a:endParaRPr>
          </a:p>
        </p:txBody>
      </p:sp>
      <p:sp>
        <p:nvSpPr>
          <p:cNvPr id="2750" name="Google Shape;2750;p70"/>
          <p:cNvSpPr txBox="1"/>
          <p:nvPr/>
        </p:nvSpPr>
        <p:spPr>
          <a:xfrm>
            <a:off x="1530393" y="1924123"/>
            <a:ext cx="3312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8</a:t>
            </a:r>
            <a:endParaRPr>
              <a:latin typeface="Alegreya Sans"/>
              <a:ea typeface="Alegreya Sans"/>
              <a:cs typeface="Alegreya Sans"/>
              <a:sym typeface="Alegreya Sans"/>
            </a:endParaRPr>
          </a:p>
        </p:txBody>
      </p:sp>
      <p:sp>
        <p:nvSpPr>
          <p:cNvPr id="2751" name="Google Shape;2751;p70"/>
          <p:cNvSpPr txBox="1"/>
          <p:nvPr/>
        </p:nvSpPr>
        <p:spPr>
          <a:xfrm>
            <a:off x="1492296" y="1419228"/>
            <a:ext cx="407400" cy="388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latin typeface="Alegreya Sans"/>
                <a:ea typeface="Alegreya Sans"/>
                <a:cs typeface="Alegreya Sans"/>
                <a:sym typeface="Alegreya Sans"/>
              </a:rPr>
              <a:t>10</a:t>
            </a:r>
            <a:endParaRPr>
              <a:latin typeface="Alegreya Sans"/>
              <a:ea typeface="Alegreya Sans"/>
              <a:cs typeface="Alegreya Sans"/>
              <a:sym typeface="Alegreya Sans"/>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755"/>
        <p:cNvGrpSpPr/>
        <p:nvPr/>
      </p:nvGrpSpPr>
      <p:grpSpPr>
        <a:xfrm>
          <a:off x="0" y="0"/>
          <a:ext cx="0" cy="0"/>
          <a:chOff x="0" y="0"/>
          <a:chExt cx="0" cy="0"/>
        </a:xfrm>
      </p:grpSpPr>
      <p:sp>
        <p:nvSpPr>
          <p:cNvPr id="2756" name="Google Shape;2756;p71"/>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team</a:t>
            </a:r>
            <a:endParaRPr/>
          </a:p>
        </p:txBody>
      </p:sp>
      <p:sp>
        <p:nvSpPr>
          <p:cNvPr id="2757" name="Google Shape;2757;p71"/>
          <p:cNvSpPr txBox="1"/>
          <p:nvPr/>
        </p:nvSpPr>
        <p:spPr>
          <a:xfrm>
            <a:off x="1486526" y="3493650"/>
            <a:ext cx="2305500" cy="37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Kanit"/>
                <a:ea typeface="Kanit"/>
                <a:cs typeface="Kanit"/>
                <a:sym typeface="Kanit"/>
              </a:rPr>
              <a:t>Jade Forest</a:t>
            </a:r>
            <a:endParaRPr sz="2000">
              <a:solidFill>
                <a:schemeClr val="dk1"/>
              </a:solidFill>
              <a:latin typeface="Kanit"/>
              <a:ea typeface="Kanit"/>
              <a:cs typeface="Kanit"/>
              <a:sym typeface="Kanit"/>
            </a:endParaRPr>
          </a:p>
        </p:txBody>
      </p:sp>
      <p:sp>
        <p:nvSpPr>
          <p:cNvPr id="2758" name="Google Shape;2758;p71"/>
          <p:cNvSpPr txBox="1"/>
          <p:nvPr/>
        </p:nvSpPr>
        <p:spPr>
          <a:xfrm>
            <a:off x="1486526" y="3794850"/>
            <a:ext cx="2305500" cy="632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egreya Sans"/>
                <a:ea typeface="Alegreya Sans"/>
                <a:cs typeface="Alegreya Sans"/>
                <a:sym typeface="Alegreya Sans"/>
              </a:rPr>
              <a:t>You can talk a bit about this person here</a:t>
            </a:r>
            <a:endParaRPr>
              <a:solidFill>
                <a:schemeClr val="dk1"/>
              </a:solidFill>
              <a:latin typeface="Alegreya Sans"/>
              <a:ea typeface="Alegreya Sans"/>
              <a:cs typeface="Alegreya Sans"/>
              <a:sym typeface="Alegreya Sans"/>
            </a:endParaRPr>
          </a:p>
        </p:txBody>
      </p:sp>
      <p:sp>
        <p:nvSpPr>
          <p:cNvPr id="2759" name="Google Shape;2759;p71"/>
          <p:cNvSpPr txBox="1"/>
          <p:nvPr/>
        </p:nvSpPr>
        <p:spPr>
          <a:xfrm>
            <a:off x="5351974" y="3488575"/>
            <a:ext cx="2305500" cy="37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dk1"/>
                </a:solidFill>
                <a:latin typeface="Kanit"/>
                <a:ea typeface="Kanit"/>
                <a:cs typeface="Kanit"/>
                <a:sym typeface="Kanit"/>
              </a:rPr>
              <a:t>Austin Jones</a:t>
            </a:r>
            <a:endParaRPr sz="2000">
              <a:solidFill>
                <a:schemeClr val="dk1"/>
              </a:solidFill>
              <a:latin typeface="Kanit"/>
              <a:ea typeface="Kanit"/>
              <a:cs typeface="Kanit"/>
              <a:sym typeface="Kanit"/>
            </a:endParaRPr>
          </a:p>
        </p:txBody>
      </p:sp>
      <p:sp>
        <p:nvSpPr>
          <p:cNvPr id="2760" name="Google Shape;2760;p71"/>
          <p:cNvSpPr txBox="1"/>
          <p:nvPr/>
        </p:nvSpPr>
        <p:spPr>
          <a:xfrm>
            <a:off x="5351974" y="3789775"/>
            <a:ext cx="2305500" cy="632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latin typeface="Alegreya Sans"/>
                <a:ea typeface="Alegreya Sans"/>
                <a:cs typeface="Alegreya Sans"/>
                <a:sym typeface="Alegreya Sans"/>
              </a:rPr>
              <a:t>You can talk a bit about this person here</a:t>
            </a:r>
            <a:endParaRPr>
              <a:solidFill>
                <a:schemeClr val="dk1"/>
              </a:solidFill>
              <a:latin typeface="Alegreya Sans"/>
              <a:ea typeface="Alegreya Sans"/>
              <a:cs typeface="Alegreya Sans"/>
              <a:sym typeface="Alegreya Sans"/>
            </a:endParaRPr>
          </a:p>
        </p:txBody>
      </p:sp>
      <p:pic>
        <p:nvPicPr>
          <p:cNvPr id="2761" name="Google Shape;2761;p71"/>
          <p:cNvPicPr preferRelativeResize="0"/>
          <p:nvPr/>
        </p:nvPicPr>
        <p:blipFill rotWithShape="1">
          <a:blip r:embed="rId3">
            <a:alphaModFix/>
          </a:blip>
          <a:srcRect l="21660" t="5214" r="52245" b="55637"/>
          <a:stretch/>
        </p:blipFill>
        <p:spPr>
          <a:xfrm>
            <a:off x="1632475" y="1538050"/>
            <a:ext cx="2013599" cy="2013600"/>
          </a:xfrm>
          <a:prstGeom prst="rect">
            <a:avLst/>
          </a:prstGeom>
          <a:noFill/>
          <a:ln>
            <a:noFill/>
          </a:ln>
        </p:spPr>
      </p:pic>
      <p:pic>
        <p:nvPicPr>
          <p:cNvPr id="2762" name="Google Shape;2762;p71"/>
          <p:cNvPicPr preferRelativeResize="0"/>
          <p:nvPr/>
        </p:nvPicPr>
        <p:blipFill rotWithShape="1">
          <a:blip r:embed="rId4">
            <a:alphaModFix/>
          </a:blip>
          <a:srcRect l="59411" t="5061" r="14458" b="55793"/>
          <a:stretch/>
        </p:blipFill>
        <p:spPr>
          <a:xfrm>
            <a:off x="5497925" y="1538050"/>
            <a:ext cx="2013599" cy="20136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62"/>
        <p:cNvGrpSpPr/>
        <p:nvPr/>
      </p:nvGrpSpPr>
      <p:grpSpPr>
        <a:xfrm>
          <a:off x="0" y="0"/>
          <a:ext cx="0" cy="0"/>
          <a:chOff x="0" y="0"/>
          <a:chExt cx="0" cy="0"/>
        </a:xfrm>
      </p:grpSpPr>
      <p:sp>
        <p:nvSpPr>
          <p:cNvPr id="2263" name="Google Shape;2263;p45"/>
          <p:cNvSpPr txBox="1">
            <a:spLocks noGrp="1"/>
          </p:cNvSpPr>
          <p:nvPr>
            <p:ph type="title"/>
          </p:nvPr>
        </p:nvSpPr>
        <p:spPr>
          <a:xfrm>
            <a:off x="2646150" y="1250089"/>
            <a:ext cx="3851700" cy="60045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AT" dirty="0"/>
              <a:t>Das</a:t>
            </a:r>
            <a:br>
              <a:rPr lang="de-AT" dirty="0"/>
            </a:br>
            <a:r>
              <a:rPr lang="de-AT" dirty="0"/>
              <a:t>Verfahren</a:t>
            </a:r>
            <a:endParaRPr dirty="0"/>
          </a:p>
        </p:txBody>
      </p:sp>
      <p:sp>
        <p:nvSpPr>
          <p:cNvPr id="2264" name="Google Shape;2264;p45"/>
          <p:cNvSpPr txBox="1">
            <a:spLocks noGrp="1"/>
          </p:cNvSpPr>
          <p:nvPr>
            <p:ph type="subTitle" idx="1"/>
          </p:nvPr>
        </p:nvSpPr>
        <p:spPr>
          <a:xfrm>
            <a:off x="2646150" y="2965462"/>
            <a:ext cx="3851700" cy="92794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de-AT" dirty="0"/>
              <a:t>dient dazu die Nullstellen einer Funktion näherungsweise zu bestimmen</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766"/>
        <p:cNvGrpSpPr/>
        <p:nvPr/>
      </p:nvGrpSpPr>
      <p:grpSpPr>
        <a:xfrm>
          <a:off x="0" y="0"/>
          <a:ext cx="0" cy="0"/>
          <a:chOff x="0" y="0"/>
          <a:chExt cx="0" cy="0"/>
        </a:xfrm>
      </p:grpSpPr>
      <p:sp>
        <p:nvSpPr>
          <p:cNvPr id="2767" name="Google Shape;2767;p72"/>
          <p:cNvSpPr txBox="1">
            <a:spLocks noGrp="1"/>
          </p:cNvSpPr>
          <p:nvPr>
            <p:ph type="subTitle" idx="1"/>
          </p:nvPr>
        </p:nvSpPr>
        <p:spPr>
          <a:xfrm>
            <a:off x="2554800" y="4216260"/>
            <a:ext cx="4034400" cy="2397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Please keep this slide for attribution</a:t>
            </a:r>
            <a:endParaRPr/>
          </a:p>
        </p:txBody>
      </p:sp>
      <p:sp>
        <p:nvSpPr>
          <p:cNvPr id="2768" name="Google Shape;2768;p72"/>
          <p:cNvSpPr txBox="1">
            <a:spLocks noGrp="1"/>
          </p:cNvSpPr>
          <p:nvPr>
            <p:ph type="subTitle" idx="2"/>
          </p:nvPr>
        </p:nvSpPr>
        <p:spPr>
          <a:xfrm>
            <a:off x="2595150" y="2104400"/>
            <a:ext cx="3953700" cy="13170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lt1"/>
              </a:buClr>
              <a:buSzPts val="1100"/>
              <a:buFont typeface="Arial"/>
              <a:buNone/>
            </a:pPr>
            <a:r>
              <a:rPr lang="en" sz="1400"/>
              <a:t>Do you have any questions?</a:t>
            </a:r>
            <a:endParaRPr sz="1400"/>
          </a:p>
          <a:p>
            <a:pPr marL="0" lvl="0" indent="0" algn="ctr" rtl="0">
              <a:lnSpc>
                <a:spcPct val="100000"/>
              </a:lnSpc>
              <a:spcBef>
                <a:spcPts val="0"/>
              </a:spcBef>
              <a:spcAft>
                <a:spcPts val="0"/>
              </a:spcAft>
              <a:buClr>
                <a:schemeClr val="lt1"/>
              </a:buClr>
              <a:buSzPts val="1100"/>
              <a:buFont typeface="Arial"/>
              <a:buNone/>
            </a:pPr>
            <a:r>
              <a:rPr lang="en" sz="1400"/>
              <a:t>addyouremail@freepik.com</a:t>
            </a:r>
            <a:endParaRPr sz="1400"/>
          </a:p>
          <a:p>
            <a:pPr marL="0" lvl="0" indent="0" algn="ctr" rtl="0">
              <a:lnSpc>
                <a:spcPct val="100000"/>
              </a:lnSpc>
              <a:spcBef>
                <a:spcPts val="0"/>
              </a:spcBef>
              <a:spcAft>
                <a:spcPts val="0"/>
              </a:spcAft>
              <a:buClr>
                <a:schemeClr val="lt1"/>
              </a:buClr>
              <a:buSzPts val="1100"/>
              <a:buFont typeface="Arial"/>
              <a:buNone/>
            </a:pPr>
            <a:r>
              <a:rPr lang="en" sz="1400"/>
              <a:t>+91  620 421 838</a:t>
            </a:r>
            <a:endParaRPr sz="1400"/>
          </a:p>
          <a:p>
            <a:pPr marL="0" lvl="0" indent="0" algn="ctr" rtl="0">
              <a:lnSpc>
                <a:spcPct val="100000"/>
              </a:lnSpc>
              <a:spcBef>
                <a:spcPts val="0"/>
              </a:spcBef>
              <a:spcAft>
                <a:spcPts val="0"/>
              </a:spcAft>
              <a:buClr>
                <a:schemeClr val="dk1"/>
              </a:buClr>
              <a:buSzPts val="1100"/>
              <a:buFont typeface="Arial"/>
              <a:buNone/>
            </a:pPr>
            <a:r>
              <a:rPr lang="en" sz="1400"/>
              <a:t>yourwebsite.com</a:t>
            </a:r>
            <a:endParaRPr/>
          </a:p>
        </p:txBody>
      </p:sp>
      <p:sp>
        <p:nvSpPr>
          <p:cNvPr id="2769" name="Google Shape;2769;p72"/>
          <p:cNvSpPr txBox="1">
            <a:spLocks noGrp="1"/>
          </p:cNvSpPr>
          <p:nvPr>
            <p:ph type="title"/>
          </p:nvPr>
        </p:nvSpPr>
        <p:spPr>
          <a:xfrm>
            <a:off x="1475700" y="121653"/>
            <a:ext cx="6192600" cy="1565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grpSp>
        <p:nvGrpSpPr>
          <p:cNvPr id="2770" name="Google Shape;2770;p72"/>
          <p:cNvGrpSpPr/>
          <p:nvPr/>
        </p:nvGrpSpPr>
        <p:grpSpPr>
          <a:xfrm>
            <a:off x="4700367" y="1549550"/>
            <a:ext cx="387661" cy="387661"/>
            <a:chOff x="1379798" y="1723250"/>
            <a:chExt cx="397887" cy="397887"/>
          </a:xfrm>
        </p:grpSpPr>
        <p:sp>
          <p:nvSpPr>
            <p:cNvPr id="2771" name="Google Shape;2771;p7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72"/>
          <p:cNvGrpSpPr/>
          <p:nvPr/>
        </p:nvGrpSpPr>
        <p:grpSpPr>
          <a:xfrm>
            <a:off x="3428021" y="1549562"/>
            <a:ext cx="387681" cy="387661"/>
            <a:chOff x="266768" y="1721375"/>
            <a:chExt cx="397907" cy="397887"/>
          </a:xfrm>
        </p:grpSpPr>
        <p:sp>
          <p:nvSpPr>
            <p:cNvPr id="2776" name="Google Shape;2776;p7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72"/>
          <p:cNvGrpSpPr/>
          <p:nvPr/>
        </p:nvGrpSpPr>
        <p:grpSpPr>
          <a:xfrm>
            <a:off x="4064202" y="1549562"/>
            <a:ext cx="387641" cy="387661"/>
            <a:chOff x="864491" y="1723250"/>
            <a:chExt cx="397866" cy="397887"/>
          </a:xfrm>
        </p:grpSpPr>
        <p:sp>
          <p:nvSpPr>
            <p:cNvPr id="2779" name="Google Shape;2779;p7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2" name="Google Shape;2782;p72"/>
          <p:cNvGrpSpPr/>
          <p:nvPr/>
        </p:nvGrpSpPr>
        <p:grpSpPr>
          <a:xfrm>
            <a:off x="5336554" y="1548910"/>
            <a:ext cx="388966" cy="388966"/>
            <a:chOff x="1190625" y="238125"/>
            <a:chExt cx="5235075" cy="5235075"/>
          </a:xfrm>
        </p:grpSpPr>
        <p:sp>
          <p:nvSpPr>
            <p:cNvPr id="2783" name="Google Shape;2783;p72"/>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2"/>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788"/>
        <p:cNvGrpSpPr/>
        <p:nvPr/>
      </p:nvGrpSpPr>
      <p:grpSpPr>
        <a:xfrm>
          <a:off x="0" y="0"/>
          <a:ext cx="0" cy="0"/>
          <a:chOff x="0" y="0"/>
          <a:chExt cx="0" cy="0"/>
        </a:xfrm>
      </p:grpSpPr>
      <p:sp>
        <p:nvSpPr>
          <p:cNvPr id="2789" name="Google Shape;2789;p73"/>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2790" name="Google Shape;2790;p73"/>
          <p:cNvSpPr txBox="1"/>
          <p:nvPr/>
        </p:nvSpPr>
        <p:spPr>
          <a:xfrm>
            <a:off x="815350" y="1504453"/>
            <a:ext cx="6426300" cy="1859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000">
                <a:solidFill>
                  <a:schemeClr val="dk1"/>
                </a:solidFill>
                <a:latin typeface="Kanit"/>
                <a:ea typeface="Kanit"/>
                <a:cs typeface="Kanit"/>
                <a:sym typeface="Kanit"/>
              </a:rPr>
              <a:t>Photos:</a:t>
            </a:r>
            <a:endParaRPr sz="2000">
              <a:solidFill>
                <a:schemeClr val="dk1"/>
              </a:solidFill>
              <a:latin typeface="Kanit"/>
              <a:ea typeface="Kanit"/>
              <a:cs typeface="Kanit"/>
              <a:sym typeface="Kanit"/>
            </a:endParaRPr>
          </a:p>
          <a:p>
            <a:pPr marL="457200" marR="50800" lvl="0" indent="-317500" algn="l" rtl="0">
              <a:lnSpc>
                <a:spcPct val="100000"/>
              </a:lnSpc>
              <a:spcBef>
                <a:spcPts val="0"/>
              </a:spcBef>
              <a:spcAft>
                <a:spcPts val="0"/>
              </a:spcAft>
              <a:buClr>
                <a:schemeClr val="dk1"/>
              </a:buClr>
              <a:buSzPts val="1400"/>
              <a:buFont typeface="Alegreya Sans"/>
              <a:buChar char="●"/>
            </a:pPr>
            <a:r>
              <a:rPr lang="en">
                <a:solidFill>
                  <a:schemeClr val="dk1"/>
                </a:solidFill>
                <a:uFill>
                  <a:noFill/>
                </a:u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Positive a</a:t>
            </a:r>
            <a:r>
              <a:rPr lang="en">
                <a:solidFill>
                  <a:schemeClr val="dk1"/>
                </a:solidFill>
                <a:uFill>
                  <a:noFill/>
                </a:u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ged math teacher standing with chalk</a:t>
            </a:r>
            <a:endParaRPr>
              <a:solidFill>
                <a:schemeClr val="dk1"/>
              </a:solidFill>
              <a:latin typeface="Alegreya Sans"/>
              <a:ea typeface="Alegreya Sans"/>
              <a:cs typeface="Alegreya Sans"/>
              <a:sym typeface="Alegreya Sans"/>
            </a:endParaRPr>
          </a:p>
          <a:p>
            <a:pPr marL="457200" marR="50800" lvl="0" indent="-317500" algn="l" rtl="0">
              <a:spcBef>
                <a:spcPts val="0"/>
              </a:spcBef>
              <a:spcAft>
                <a:spcPts val="0"/>
              </a:spcAft>
              <a:buClr>
                <a:schemeClr val="dk1"/>
              </a:buClr>
              <a:buSzPts val="1400"/>
              <a:buFont typeface="Alegreya Sans"/>
              <a:buChar char="●"/>
            </a:pPr>
            <a:r>
              <a:rPr lang="en">
                <a:solidFill>
                  <a:schemeClr val="dk1"/>
                </a:solidFill>
                <a:uFill>
                  <a:noFill/>
                </a:uFill>
                <a:latin typeface="Alegreya Sans"/>
                <a:ea typeface="Alegreya Sans"/>
                <a:cs typeface="Alegreya Sans"/>
                <a:sym typeface="Alegreya Sans"/>
                <a:hlinkClick r:id="rId4">
                  <a:extLst>
                    <a:ext uri="{A12FA001-AC4F-418D-AE19-62706E023703}">
                      <ahyp:hlinkClr xmlns:ahyp="http://schemas.microsoft.com/office/drawing/2018/hyperlinkcolor" val="tx"/>
                    </a:ext>
                  </a:extLst>
                </a:hlinkClick>
              </a:rPr>
              <a:t>Smiley teacher holding a bunch of books and an apple with copy space</a:t>
            </a:r>
            <a:endParaRPr>
              <a:solidFill>
                <a:schemeClr val="dk1"/>
              </a:solidFill>
              <a:latin typeface="Alegreya Sans"/>
              <a:ea typeface="Alegreya Sans"/>
              <a:cs typeface="Alegreya Sans"/>
              <a:sym typeface="Alegreya Sans"/>
            </a:endParaRPr>
          </a:p>
          <a:p>
            <a:pPr marL="457200" marR="50800" lvl="0" indent="0" algn="l" rtl="0">
              <a:spcBef>
                <a:spcPts val="0"/>
              </a:spcBef>
              <a:spcAft>
                <a:spcPts val="0"/>
              </a:spcAft>
              <a:buNone/>
            </a:pPr>
            <a:r>
              <a:rPr lang="en">
                <a:solidFill>
                  <a:schemeClr val="dk1"/>
                </a:solidFill>
                <a:uFill>
                  <a:noFill/>
                </a:uFill>
                <a:latin typeface="Alegreya Sans"/>
                <a:ea typeface="Alegreya Sans"/>
                <a:cs typeface="Alegreya Sans"/>
                <a:sym typeface="Alegreya Sans"/>
                <a:hlinkClick r:id="rId5">
                  <a:extLst>
                    <a:ext uri="{A12FA001-AC4F-418D-AE19-62706E023703}">
                      <ahyp:hlinkClr xmlns:ahyp="http://schemas.microsoft.com/office/drawing/2018/hyperlinkcolor" val="tx"/>
                    </a:ext>
                  </a:extLst>
                </a:hlinkClick>
              </a:rPr>
              <a:t>Confident aged math teacher looking at class</a:t>
            </a:r>
            <a:endParaRPr>
              <a:solidFill>
                <a:schemeClr val="dk1"/>
              </a:solidFill>
            </a:endParaRPr>
          </a:p>
          <a:p>
            <a:pPr marL="457200" marR="50800" lvl="0" indent="-317500" algn="l" rtl="0">
              <a:spcBef>
                <a:spcPts val="0"/>
              </a:spcBef>
              <a:spcAft>
                <a:spcPts val="0"/>
              </a:spcAft>
              <a:buClr>
                <a:schemeClr val="dk1"/>
              </a:buClr>
              <a:buSzPts val="1400"/>
              <a:buFont typeface="Alegreya Sans"/>
              <a:buChar char="●"/>
            </a:pPr>
            <a:r>
              <a:rPr lang="en">
                <a:solidFill>
                  <a:schemeClr val="dk1"/>
                </a:solidFill>
                <a:uFill>
                  <a:noFill/>
                </a:uFill>
                <a:latin typeface="Alegreya Sans"/>
                <a:ea typeface="Alegreya Sans"/>
                <a:cs typeface="Alegreya Sans"/>
                <a:sym typeface="Alegreya Sans"/>
                <a:hlinkClick r:id="rId6">
                  <a:extLst>
                    <a:ext uri="{A12FA001-AC4F-418D-AE19-62706E023703}">
                      <ahyp:hlinkClr xmlns:ahyp="http://schemas.microsoft.com/office/drawing/2018/hyperlinkcolor" val="tx"/>
                    </a:ext>
                  </a:extLst>
                </a:hlinkClick>
              </a:rPr>
              <a:t>Female teacher standing</a:t>
            </a:r>
            <a:endParaRPr>
              <a:solidFill>
                <a:schemeClr val="dk1"/>
              </a:solidFill>
              <a:latin typeface="Alegreya Sans"/>
              <a:ea typeface="Alegreya Sans"/>
              <a:cs typeface="Alegreya Sans"/>
              <a:sym typeface="Alegreya Sans"/>
            </a:endParaRPr>
          </a:p>
          <a:p>
            <a:pPr marL="0" lvl="0" indent="0" algn="l" rtl="0">
              <a:lnSpc>
                <a:spcPct val="100000"/>
              </a:lnSpc>
              <a:spcBef>
                <a:spcPts val="0"/>
              </a:spcBef>
              <a:spcAft>
                <a:spcPts val="0"/>
              </a:spcAft>
              <a:buClr>
                <a:srgbClr val="000000"/>
              </a:buClr>
              <a:buSzPts val="1100"/>
              <a:buFont typeface="Arial"/>
              <a:buNone/>
            </a:pPr>
            <a:r>
              <a:rPr lang="en" sz="2000">
                <a:solidFill>
                  <a:schemeClr val="dk1"/>
                </a:solidFill>
                <a:latin typeface="Kanit"/>
                <a:ea typeface="Kanit"/>
                <a:cs typeface="Kanit"/>
                <a:sym typeface="Kanit"/>
              </a:rPr>
              <a:t>Vectors:</a:t>
            </a:r>
            <a:endParaRPr sz="2000">
              <a:solidFill>
                <a:schemeClr val="dk1"/>
              </a:solidFill>
              <a:latin typeface="Kanit"/>
              <a:ea typeface="Kanit"/>
              <a:cs typeface="Kanit"/>
              <a:sym typeface="Kanit"/>
            </a:endParaRPr>
          </a:p>
          <a:p>
            <a:pPr marL="457200" marR="50800" lvl="0" indent="-317500" algn="l" rtl="0">
              <a:lnSpc>
                <a:spcPct val="100000"/>
              </a:lnSpc>
              <a:spcBef>
                <a:spcPts val="0"/>
              </a:spcBef>
              <a:spcAft>
                <a:spcPts val="0"/>
              </a:spcAft>
              <a:buClr>
                <a:schemeClr val="dk1"/>
              </a:buClr>
              <a:buSzPts val="1400"/>
              <a:buFont typeface="Alegreya Sans"/>
              <a:buChar char="●"/>
            </a:pPr>
            <a:r>
              <a:rPr lang="en">
                <a:solidFill>
                  <a:schemeClr val="dk1"/>
                </a:solidFill>
                <a:uFill>
                  <a:noFill/>
                </a:uFill>
                <a:latin typeface="Alegreya Sans"/>
                <a:ea typeface="Alegreya Sans"/>
                <a:cs typeface="Alegreya Sans"/>
                <a:sym typeface="Alegreya Sans"/>
                <a:hlinkClick r:id="rId7">
                  <a:extLst>
                    <a:ext uri="{A12FA001-AC4F-418D-AE19-62706E023703}">
                      <ahyp:hlinkClr xmlns:ahyp="http://schemas.microsoft.com/office/drawing/2018/hyperlinkcolor" val="tx"/>
                    </a:ext>
                  </a:extLst>
                </a:hlinkClick>
              </a:rPr>
              <a:t>Flat </a:t>
            </a:r>
            <a:r>
              <a:rPr lang="en">
                <a:solidFill>
                  <a:schemeClr val="dk1"/>
                </a:solidFill>
                <a:uFill>
                  <a:noFill/>
                </a:uFill>
                <a:latin typeface="Alegreya Sans"/>
                <a:ea typeface="Alegreya Sans"/>
                <a:cs typeface="Alegreya Sans"/>
                <a:sym typeface="Alegreya Sans"/>
                <a:hlinkClick r:id="rId7">
                  <a:extLst>
                    <a:ext uri="{A12FA001-AC4F-418D-AE19-62706E023703}">
                      <ahyp:hlinkClr xmlns:ahyp="http://schemas.microsoft.com/office/drawing/2018/hyperlinkcolor" val="tx"/>
                    </a:ext>
                  </a:extLst>
                </a:hlinkClick>
              </a:rPr>
              <a:t>geometric</a:t>
            </a:r>
            <a:r>
              <a:rPr lang="en">
                <a:solidFill>
                  <a:schemeClr val="dk1"/>
                </a:solidFill>
                <a:uFill>
                  <a:noFill/>
                </a:uFill>
                <a:latin typeface="Alegreya Sans"/>
                <a:ea typeface="Alegreya Sans"/>
                <a:cs typeface="Alegreya Sans"/>
                <a:sym typeface="Alegreya Sans"/>
                <a:hlinkClick r:id="rId7">
                  <a:extLst>
                    <a:ext uri="{A12FA001-AC4F-418D-AE19-62706E023703}">
                      <ahyp:hlinkClr xmlns:ahyp="http://schemas.microsoft.com/office/drawing/2018/hyperlinkcolor" val="tx"/>
                    </a:ext>
                  </a:extLst>
                </a:hlinkClick>
              </a:rPr>
              <a:t> background</a:t>
            </a:r>
            <a:endParaRPr>
              <a:solidFill>
                <a:schemeClr val="dk1"/>
              </a:solidFill>
              <a:latin typeface="Alegreya Sans"/>
              <a:ea typeface="Alegreya Sans"/>
              <a:cs typeface="Alegreya Sans"/>
              <a:sym typeface="Alegreya Sans"/>
            </a:endParaRPr>
          </a:p>
          <a:p>
            <a:pPr marL="0" marR="50800" lvl="0" indent="0" algn="l" rtl="0">
              <a:lnSpc>
                <a:spcPct val="100000"/>
              </a:lnSpc>
              <a:spcBef>
                <a:spcPts val="0"/>
              </a:spcBef>
              <a:spcAft>
                <a:spcPts val="0"/>
              </a:spcAft>
              <a:buNone/>
            </a:pPr>
            <a:endParaRPr sz="1200">
              <a:solidFill>
                <a:schemeClr val="dk1"/>
              </a:solidFill>
              <a:latin typeface="Alegreya Sans"/>
              <a:ea typeface="Alegreya Sans"/>
              <a:cs typeface="Alegreya Sans"/>
              <a:sym typeface="Alegreya Sans"/>
            </a:endParaRPr>
          </a:p>
          <a:p>
            <a:pPr marL="0" marR="50800" lvl="0" indent="0" algn="l" rtl="0">
              <a:lnSpc>
                <a:spcPct val="100000"/>
              </a:lnSpc>
              <a:spcBef>
                <a:spcPts val="0"/>
              </a:spcBef>
              <a:spcAft>
                <a:spcPts val="0"/>
              </a:spcAft>
              <a:buNone/>
            </a:pPr>
            <a:endParaRPr sz="1200">
              <a:solidFill>
                <a:schemeClr val="dk1"/>
              </a:solidFill>
              <a:latin typeface="Alegreya Sans"/>
              <a:ea typeface="Alegreya Sans"/>
              <a:cs typeface="Alegreya Sans"/>
              <a:sym typeface="Alegreya Sans"/>
            </a:endParaRPr>
          </a:p>
          <a:p>
            <a:pPr marL="0" lvl="0" indent="0" algn="l" rtl="0">
              <a:lnSpc>
                <a:spcPct val="100000"/>
              </a:lnSpc>
              <a:spcBef>
                <a:spcPts val="0"/>
              </a:spcBef>
              <a:spcAft>
                <a:spcPts val="0"/>
              </a:spcAft>
              <a:buNone/>
            </a:pPr>
            <a:endParaRPr sz="1200">
              <a:solidFill>
                <a:schemeClr val="dk1"/>
              </a:solidFill>
              <a:latin typeface="Alegreya Sans"/>
              <a:ea typeface="Alegreya Sans"/>
              <a:cs typeface="Alegreya Sans"/>
              <a:sym typeface="Alegreya Sans"/>
            </a:endParaRPr>
          </a:p>
          <a:p>
            <a:pPr marL="0" lvl="0" indent="0" algn="l" rtl="0">
              <a:lnSpc>
                <a:spcPct val="100000"/>
              </a:lnSpc>
              <a:spcBef>
                <a:spcPts val="0"/>
              </a:spcBef>
              <a:spcAft>
                <a:spcPts val="0"/>
              </a:spcAft>
              <a:buNone/>
            </a:pPr>
            <a:endParaRPr sz="1000">
              <a:solidFill>
                <a:schemeClr val="dk1"/>
              </a:solidFill>
              <a:latin typeface="Alegreya Sans"/>
              <a:ea typeface="Alegreya Sans"/>
              <a:cs typeface="Alegreya Sans"/>
              <a:sym typeface="Alegreya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794"/>
        <p:cNvGrpSpPr/>
        <p:nvPr/>
      </p:nvGrpSpPr>
      <p:grpSpPr>
        <a:xfrm>
          <a:off x="0" y="0"/>
          <a:ext cx="0" cy="0"/>
          <a:chOff x="0" y="0"/>
          <a:chExt cx="0" cy="0"/>
        </a:xfrm>
      </p:grpSpPr>
      <p:sp>
        <p:nvSpPr>
          <p:cNvPr id="2795" name="Google Shape;2795;p74"/>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2796" name="Google Shape;2796;p74"/>
          <p:cNvSpPr txBox="1"/>
          <p:nvPr/>
        </p:nvSpPr>
        <p:spPr>
          <a:xfrm>
            <a:off x="815350" y="1504453"/>
            <a:ext cx="6426300" cy="18594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000">
                <a:solidFill>
                  <a:schemeClr val="dk1"/>
                </a:solidFill>
                <a:latin typeface="Kanit"/>
                <a:ea typeface="Kanit"/>
                <a:cs typeface="Kanit"/>
                <a:sym typeface="Kanit"/>
              </a:rPr>
              <a:t>Photos:</a:t>
            </a:r>
            <a:endParaRPr sz="2000">
              <a:solidFill>
                <a:schemeClr val="dk1"/>
              </a:solidFill>
              <a:latin typeface="Kanit"/>
              <a:ea typeface="Kanit"/>
              <a:cs typeface="Kanit"/>
              <a:sym typeface="Kanit"/>
            </a:endParaRPr>
          </a:p>
          <a:p>
            <a:pPr marL="457200" marR="50800" lvl="0" indent="-317500" algn="l" rtl="0">
              <a:lnSpc>
                <a:spcPct val="100000"/>
              </a:lnSpc>
              <a:spcBef>
                <a:spcPts val="0"/>
              </a:spcBef>
              <a:spcAft>
                <a:spcPts val="0"/>
              </a:spcAft>
              <a:buClr>
                <a:schemeClr val="dk1"/>
              </a:buClr>
              <a:buSzPts val="1400"/>
              <a:buFont typeface="Alegreya Sans"/>
              <a:buChar char="●"/>
            </a:pPr>
            <a:r>
              <a:rPr lang="en">
                <a:solidFill>
                  <a:schemeClr val="dk1"/>
                </a:solidFill>
                <a:uFill>
                  <a:noFill/>
                </a:uFill>
                <a:latin typeface="Alegreya Sans"/>
                <a:ea typeface="Alegreya Sans"/>
                <a:cs typeface="Alegreya Sans"/>
                <a:sym typeface="Alegreya Sans"/>
                <a:hlinkClick r:id="rId3">
                  <a:extLst>
                    <a:ext uri="{A12FA001-AC4F-418D-AE19-62706E023703}">
                      <ahyp:hlinkClr xmlns:ahyp="http://schemas.microsoft.com/office/drawing/2018/hyperlinkcolor" val="tx"/>
                    </a:ext>
                  </a:extLst>
                </a:hlinkClick>
              </a:rPr>
              <a:t>Aged math teacher thinking next to chalkboard</a:t>
            </a:r>
            <a:endParaRPr>
              <a:solidFill>
                <a:schemeClr val="dk1"/>
              </a:solidFill>
              <a:latin typeface="Alegreya Sans"/>
              <a:ea typeface="Alegreya Sans"/>
              <a:cs typeface="Alegreya Sans"/>
              <a:sym typeface="Alegreya Sans"/>
            </a:endParaRPr>
          </a:p>
          <a:p>
            <a:pPr marL="457200" marR="50800" lvl="0" indent="-317500" algn="l" rtl="0">
              <a:spcBef>
                <a:spcPts val="0"/>
              </a:spcBef>
              <a:spcAft>
                <a:spcPts val="0"/>
              </a:spcAft>
              <a:buClr>
                <a:schemeClr val="dk1"/>
              </a:buClr>
              <a:buSzPts val="1400"/>
              <a:buFont typeface="Alegreya Sans"/>
              <a:buChar char="●"/>
            </a:pPr>
            <a:r>
              <a:rPr lang="en">
                <a:solidFill>
                  <a:schemeClr val="dk1"/>
                </a:solidFill>
                <a:uFill>
                  <a:noFill/>
                </a:uFill>
                <a:latin typeface="Alegreya Sans"/>
                <a:ea typeface="Alegreya Sans"/>
                <a:cs typeface="Alegreya Sans"/>
                <a:sym typeface="Alegreya Sans"/>
                <a:hlinkClick r:id="rId4">
                  <a:extLst>
                    <a:ext uri="{A12FA001-AC4F-418D-AE19-62706E023703}">
                      <ahyp:hlinkClr xmlns:ahyp="http://schemas.microsoft.com/office/drawing/2018/hyperlinkcolor" val="tx"/>
                    </a:ext>
                  </a:extLst>
                </a:hlinkClick>
              </a:rPr>
              <a:t>Smiling math teacher greeting auditorium</a:t>
            </a:r>
            <a:endParaRPr>
              <a:solidFill>
                <a:schemeClr val="dk1"/>
              </a:solidFill>
              <a:latin typeface="Alegreya Sans"/>
              <a:ea typeface="Alegreya Sans"/>
              <a:cs typeface="Alegreya Sans"/>
              <a:sym typeface="Alegreya Sans"/>
            </a:endParaRPr>
          </a:p>
          <a:p>
            <a:pPr marL="457200" marR="50800" lvl="0" indent="-317500" algn="l" rtl="0">
              <a:spcBef>
                <a:spcPts val="0"/>
              </a:spcBef>
              <a:spcAft>
                <a:spcPts val="0"/>
              </a:spcAft>
              <a:buClr>
                <a:schemeClr val="dk1"/>
              </a:buClr>
              <a:buSzPts val="1400"/>
              <a:buFont typeface="Alegreya Sans"/>
              <a:buChar char="●"/>
            </a:pPr>
            <a:r>
              <a:rPr lang="en">
                <a:solidFill>
                  <a:schemeClr val="dk1"/>
                </a:solidFill>
                <a:uFill>
                  <a:noFill/>
                </a:uFill>
                <a:latin typeface="Alegreya Sans"/>
                <a:ea typeface="Alegreya Sans"/>
                <a:cs typeface="Alegreya Sans"/>
                <a:sym typeface="Alegreya Sans"/>
                <a:hlinkClick r:id="rId5">
                  <a:extLst>
                    <a:ext uri="{A12FA001-AC4F-418D-AE19-62706E023703}">
                      <ahyp:hlinkClr xmlns:ahyp="http://schemas.microsoft.com/office/drawing/2018/hyperlinkcolor" val="tx"/>
                    </a:ext>
                  </a:extLst>
                </a:hlinkClick>
              </a:rPr>
              <a:t>Senior male professor explaining and writing on green chalkboard</a:t>
            </a:r>
            <a:endParaRPr>
              <a:solidFill>
                <a:schemeClr val="dk1"/>
              </a:solidFill>
            </a:endParaRPr>
          </a:p>
          <a:p>
            <a:pPr marL="457200" marR="50800" lvl="0" indent="-317500" algn="l" rtl="0">
              <a:spcBef>
                <a:spcPts val="0"/>
              </a:spcBef>
              <a:spcAft>
                <a:spcPts val="0"/>
              </a:spcAft>
              <a:buClr>
                <a:schemeClr val="dk1"/>
              </a:buClr>
              <a:buSzPts val="1400"/>
              <a:buFont typeface="Alegreya Sans"/>
              <a:buChar char="●"/>
            </a:pPr>
            <a:r>
              <a:rPr lang="en">
                <a:solidFill>
                  <a:schemeClr val="dk1"/>
                </a:solidFill>
                <a:uFill>
                  <a:noFill/>
                </a:uFill>
                <a:latin typeface="Alegreya Sans"/>
                <a:ea typeface="Alegreya Sans"/>
                <a:cs typeface="Alegreya Sans"/>
                <a:sym typeface="Alegreya Sans"/>
                <a:hlinkClick r:id="rId6">
                  <a:extLst>
                    <a:ext uri="{A12FA001-AC4F-418D-AE19-62706E023703}">
                      <ahyp:hlinkClr xmlns:ahyp="http://schemas.microsoft.com/office/drawing/2018/hyperlinkcolor" val="tx"/>
                    </a:ext>
                  </a:extLst>
                </a:hlinkClick>
              </a:rPr>
              <a:t>English teacher doing her class with a whiteboard</a:t>
            </a:r>
            <a:endParaRPr>
              <a:solidFill>
                <a:schemeClr val="dk1"/>
              </a:solidFill>
              <a:latin typeface="Alegreya Sans"/>
              <a:ea typeface="Alegreya Sans"/>
              <a:cs typeface="Alegreya Sans"/>
              <a:sym typeface="Alegreya Sans"/>
            </a:endParaRPr>
          </a:p>
          <a:p>
            <a:pPr marL="0" lvl="0" indent="0" algn="l" rtl="0">
              <a:lnSpc>
                <a:spcPct val="100000"/>
              </a:lnSpc>
              <a:spcBef>
                <a:spcPts val="0"/>
              </a:spcBef>
              <a:spcAft>
                <a:spcPts val="0"/>
              </a:spcAft>
              <a:buClr>
                <a:srgbClr val="000000"/>
              </a:buClr>
              <a:buSzPts val="1100"/>
              <a:buFont typeface="Arial"/>
              <a:buNone/>
            </a:pPr>
            <a:r>
              <a:rPr lang="en" sz="2000">
                <a:solidFill>
                  <a:schemeClr val="dk1"/>
                </a:solidFill>
                <a:latin typeface="Kanit"/>
                <a:ea typeface="Kanit"/>
                <a:cs typeface="Kanit"/>
                <a:sym typeface="Kanit"/>
              </a:rPr>
              <a:t>Vectors:</a:t>
            </a:r>
            <a:endParaRPr sz="2000">
              <a:solidFill>
                <a:schemeClr val="dk1"/>
              </a:solidFill>
              <a:latin typeface="Kanit"/>
              <a:ea typeface="Kanit"/>
              <a:cs typeface="Kanit"/>
              <a:sym typeface="Kanit"/>
            </a:endParaRPr>
          </a:p>
          <a:p>
            <a:pPr marL="457200" marR="50800" lvl="0" indent="-317500" algn="l" rtl="0">
              <a:lnSpc>
                <a:spcPct val="100000"/>
              </a:lnSpc>
              <a:spcBef>
                <a:spcPts val="0"/>
              </a:spcBef>
              <a:spcAft>
                <a:spcPts val="0"/>
              </a:spcAft>
              <a:buClr>
                <a:schemeClr val="dk1"/>
              </a:buClr>
              <a:buSzPts val="1400"/>
              <a:buFont typeface="Alegreya Sans"/>
              <a:buChar char="●"/>
            </a:pPr>
            <a:r>
              <a:rPr lang="en">
                <a:solidFill>
                  <a:schemeClr val="dk1"/>
                </a:solidFill>
                <a:uFill>
                  <a:noFill/>
                </a:uFill>
                <a:latin typeface="Alegreya Sans"/>
                <a:ea typeface="Alegreya Sans"/>
                <a:cs typeface="Alegreya Sans"/>
                <a:sym typeface="Alegreya Sans"/>
                <a:hlinkClick r:id="rId7">
                  <a:extLst>
                    <a:ext uri="{A12FA001-AC4F-418D-AE19-62706E023703}">
                      <ahyp:hlinkClr xmlns:ahyp="http://schemas.microsoft.com/office/drawing/2018/hyperlinkcolor" val="tx"/>
                    </a:ext>
                  </a:extLst>
                </a:hlinkClick>
              </a:rPr>
              <a:t>Flat design geometric </a:t>
            </a:r>
            <a:r>
              <a:rPr lang="en">
                <a:solidFill>
                  <a:schemeClr val="dk1"/>
                </a:solidFill>
                <a:uFill>
                  <a:noFill/>
                </a:uFill>
                <a:latin typeface="Alegreya Sans"/>
                <a:ea typeface="Alegreya Sans"/>
                <a:cs typeface="Alegreya Sans"/>
                <a:sym typeface="Alegreya Sans"/>
                <a:hlinkClick r:id="rId7">
                  <a:extLst>
                    <a:ext uri="{A12FA001-AC4F-418D-AE19-62706E023703}">
                      <ahyp:hlinkClr xmlns:ahyp="http://schemas.microsoft.com/office/drawing/2018/hyperlinkcolor" val="tx"/>
                    </a:ext>
                  </a:extLst>
                </a:hlinkClick>
              </a:rPr>
              <a:t>background</a:t>
            </a:r>
            <a:endParaRPr>
              <a:solidFill>
                <a:schemeClr val="dk1"/>
              </a:solidFill>
              <a:latin typeface="Alegreya Sans"/>
              <a:ea typeface="Alegreya Sans"/>
              <a:cs typeface="Alegreya Sans"/>
              <a:sym typeface="Alegreya Sans"/>
            </a:endParaRPr>
          </a:p>
          <a:p>
            <a:pPr marL="0" marR="50800" lvl="0" indent="0" algn="l" rtl="0">
              <a:lnSpc>
                <a:spcPct val="100000"/>
              </a:lnSpc>
              <a:spcBef>
                <a:spcPts val="0"/>
              </a:spcBef>
              <a:spcAft>
                <a:spcPts val="0"/>
              </a:spcAft>
              <a:buNone/>
            </a:pPr>
            <a:endParaRPr sz="1200">
              <a:solidFill>
                <a:schemeClr val="dk1"/>
              </a:solidFill>
              <a:latin typeface="Alegreya Sans"/>
              <a:ea typeface="Alegreya Sans"/>
              <a:cs typeface="Alegreya Sans"/>
              <a:sym typeface="Alegreya Sans"/>
            </a:endParaRPr>
          </a:p>
          <a:p>
            <a:pPr marL="0" marR="50800" lvl="0" indent="0" algn="l" rtl="0">
              <a:lnSpc>
                <a:spcPct val="100000"/>
              </a:lnSpc>
              <a:spcBef>
                <a:spcPts val="0"/>
              </a:spcBef>
              <a:spcAft>
                <a:spcPts val="0"/>
              </a:spcAft>
              <a:buNone/>
            </a:pPr>
            <a:endParaRPr sz="1200">
              <a:solidFill>
                <a:schemeClr val="dk1"/>
              </a:solidFill>
              <a:latin typeface="Alegreya Sans"/>
              <a:ea typeface="Alegreya Sans"/>
              <a:cs typeface="Alegreya Sans"/>
              <a:sym typeface="Alegreya Sans"/>
            </a:endParaRPr>
          </a:p>
          <a:p>
            <a:pPr marL="0" lvl="0" indent="0" algn="l" rtl="0">
              <a:lnSpc>
                <a:spcPct val="100000"/>
              </a:lnSpc>
              <a:spcBef>
                <a:spcPts val="0"/>
              </a:spcBef>
              <a:spcAft>
                <a:spcPts val="0"/>
              </a:spcAft>
              <a:buNone/>
            </a:pPr>
            <a:endParaRPr sz="1200">
              <a:solidFill>
                <a:schemeClr val="dk1"/>
              </a:solidFill>
              <a:latin typeface="Alegreya Sans"/>
              <a:ea typeface="Alegreya Sans"/>
              <a:cs typeface="Alegreya Sans"/>
              <a:sym typeface="Alegreya Sans"/>
            </a:endParaRPr>
          </a:p>
          <a:p>
            <a:pPr marL="0" lvl="0" indent="0" algn="l" rtl="0">
              <a:lnSpc>
                <a:spcPct val="100000"/>
              </a:lnSpc>
              <a:spcBef>
                <a:spcPts val="0"/>
              </a:spcBef>
              <a:spcAft>
                <a:spcPts val="0"/>
              </a:spcAft>
              <a:buNone/>
            </a:pPr>
            <a:endParaRPr sz="1000">
              <a:solidFill>
                <a:schemeClr val="dk1"/>
              </a:solidFill>
              <a:latin typeface="Alegreya Sans"/>
              <a:ea typeface="Alegreya Sans"/>
              <a:cs typeface="Alegreya Sans"/>
              <a:sym typeface="Alegreya Sans"/>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00"/>
        <p:cNvGrpSpPr/>
        <p:nvPr/>
      </p:nvGrpSpPr>
      <p:grpSpPr>
        <a:xfrm>
          <a:off x="0" y="0"/>
          <a:ext cx="0" cy="0"/>
          <a:chOff x="0" y="0"/>
          <a:chExt cx="0" cy="0"/>
        </a:xfrm>
      </p:grpSpPr>
      <p:sp>
        <p:nvSpPr>
          <p:cNvPr id="2801" name="Google Shape;2801;p75"/>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grpSp>
        <p:nvGrpSpPr>
          <p:cNvPr id="2802" name="Google Shape;2802;p75"/>
          <p:cNvGrpSpPr/>
          <p:nvPr/>
        </p:nvGrpSpPr>
        <p:grpSpPr>
          <a:xfrm>
            <a:off x="4816536" y="1836575"/>
            <a:ext cx="1300534" cy="1152655"/>
            <a:chOff x="882175" y="238125"/>
            <a:chExt cx="5855625" cy="5189800"/>
          </a:xfrm>
        </p:grpSpPr>
        <p:sp>
          <p:nvSpPr>
            <p:cNvPr id="2803" name="Google Shape;2803;p75"/>
            <p:cNvSpPr/>
            <p:nvPr/>
          </p:nvSpPr>
          <p:spPr>
            <a:xfrm>
              <a:off x="882175" y="23812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5"/>
            <p:cNvSpPr/>
            <p:nvPr/>
          </p:nvSpPr>
          <p:spPr>
            <a:xfrm>
              <a:off x="882175" y="1054125"/>
              <a:ext cx="708300" cy="705050"/>
            </a:xfrm>
            <a:custGeom>
              <a:avLst/>
              <a:gdLst/>
              <a:ahLst/>
              <a:cxnLst/>
              <a:rect l="l" t="t" r="r" b="b"/>
              <a:pathLst>
                <a:path w="28332" h="28202" extrusionOk="0">
                  <a:moveTo>
                    <a:pt x="14101" y="2220"/>
                  </a:moveTo>
                  <a:lnTo>
                    <a:pt x="25981"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5"/>
            <p:cNvSpPr/>
            <p:nvPr/>
          </p:nvSpPr>
          <p:spPr>
            <a:xfrm>
              <a:off x="882175" y="1870125"/>
              <a:ext cx="708300" cy="705050"/>
            </a:xfrm>
            <a:custGeom>
              <a:avLst/>
              <a:gdLst/>
              <a:ahLst/>
              <a:cxnLst/>
              <a:rect l="l" t="t" r="r" b="b"/>
              <a:pathLst>
                <a:path w="28332" h="28202" extrusionOk="0">
                  <a:moveTo>
                    <a:pt x="14101" y="2220"/>
                  </a:moveTo>
                  <a:lnTo>
                    <a:pt x="25981"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5"/>
            <p:cNvSpPr/>
            <p:nvPr/>
          </p:nvSpPr>
          <p:spPr>
            <a:xfrm>
              <a:off x="882175" y="2682875"/>
              <a:ext cx="708300" cy="708300"/>
            </a:xfrm>
            <a:custGeom>
              <a:avLst/>
              <a:gdLst/>
              <a:ahLst/>
              <a:cxnLst/>
              <a:rect l="l" t="t" r="r" b="b"/>
              <a:pathLst>
                <a:path w="28332" h="28332" extrusionOk="0">
                  <a:moveTo>
                    <a:pt x="14101" y="2350"/>
                  </a:moveTo>
                  <a:lnTo>
                    <a:pt x="25981"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5"/>
            <p:cNvSpPr/>
            <p:nvPr/>
          </p:nvSpPr>
          <p:spPr>
            <a:xfrm>
              <a:off x="882175" y="3498875"/>
              <a:ext cx="708300" cy="708300"/>
            </a:xfrm>
            <a:custGeom>
              <a:avLst/>
              <a:gdLst/>
              <a:ahLst/>
              <a:cxnLst/>
              <a:rect l="l" t="t" r="r" b="b"/>
              <a:pathLst>
                <a:path w="28332" h="28332" extrusionOk="0">
                  <a:moveTo>
                    <a:pt x="14101" y="2350"/>
                  </a:moveTo>
                  <a:lnTo>
                    <a:pt x="25981"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5"/>
            <p:cNvSpPr/>
            <p:nvPr/>
          </p:nvSpPr>
          <p:spPr>
            <a:xfrm>
              <a:off x="882175" y="4314875"/>
              <a:ext cx="708300" cy="705050"/>
            </a:xfrm>
            <a:custGeom>
              <a:avLst/>
              <a:gdLst/>
              <a:ahLst/>
              <a:cxnLst/>
              <a:rect l="l" t="t" r="r" b="b"/>
              <a:pathLst>
                <a:path w="28332" h="28202" extrusionOk="0">
                  <a:moveTo>
                    <a:pt x="14101" y="2350"/>
                  </a:moveTo>
                  <a:lnTo>
                    <a:pt x="25981"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5"/>
            <p:cNvSpPr/>
            <p:nvPr/>
          </p:nvSpPr>
          <p:spPr>
            <a:xfrm>
              <a:off x="1472950" y="64612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5"/>
            <p:cNvSpPr/>
            <p:nvPr/>
          </p:nvSpPr>
          <p:spPr>
            <a:xfrm>
              <a:off x="1472950" y="1462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5"/>
            <p:cNvSpPr/>
            <p:nvPr/>
          </p:nvSpPr>
          <p:spPr>
            <a:xfrm>
              <a:off x="1472950" y="2274850"/>
              <a:ext cx="708300" cy="708325"/>
            </a:xfrm>
            <a:custGeom>
              <a:avLst/>
              <a:gdLst/>
              <a:ahLst/>
              <a:cxnLst/>
              <a:rect l="l" t="t" r="r" b="b"/>
              <a:pathLst>
                <a:path w="28332" h="28333" extrusionOk="0">
                  <a:moveTo>
                    <a:pt x="14231" y="2351"/>
                  </a:moveTo>
                  <a:lnTo>
                    <a:pt x="25982" y="14232"/>
                  </a:lnTo>
                  <a:lnTo>
                    <a:pt x="14231" y="25982"/>
                  </a:lnTo>
                  <a:lnTo>
                    <a:pt x="2350" y="14232"/>
                  </a:lnTo>
                  <a:lnTo>
                    <a:pt x="14231" y="2351"/>
                  </a:lnTo>
                  <a:close/>
                  <a:moveTo>
                    <a:pt x="14231" y="1"/>
                  </a:moveTo>
                  <a:lnTo>
                    <a:pt x="0" y="14232"/>
                  </a:lnTo>
                  <a:lnTo>
                    <a:pt x="14231" y="28333"/>
                  </a:lnTo>
                  <a:lnTo>
                    <a:pt x="28332" y="14232"/>
                  </a:lnTo>
                  <a:lnTo>
                    <a:pt x="142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5"/>
            <p:cNvSpPr/>
            <p:nvPr/>
          </p:nvSpPr>
          <p:spPr>
            <a:xfrm>
              <a:off x="1472950" y="3090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5"/>
            <p:cNvSpPr/>
            <p:nvPr/>
          </p:nvSpPr>
          <p:spPr>
            <a:xfrm>
              <a:off x="1472950" y="3906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5"/>
            <p:cNvSpPr/>
            <p:nvPr/>
          </p:nvSpPr>
          <p:spPr>
            <a:xfrm>
              <a:off x="1472950" y="472287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5"/>
            <p:cNvSpPr/>
            <p:nvPr/>
          </p:nvSpPr>
          <p:spPr>
            <a:xfrm>
              <a:off x="2021300"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5"/>
            <p:cNvSpPr/>
            <p:nvPr/>
          </p:nvSpPr>
          <p:spPr>
            <a:xfrm>
              <a:off x="2021300"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5"/>
            <p:cNvSpPr/>
            <p:nvPr/>
          </p:nvSpPr>
          <p:spPr>
            <a:xfrm>
              <a:off x="2021300"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5"/>
            <p:cNvSpPr/>
            <p:nvPr/>
          </p:nvSpPr>
          <p:spPr>
            <a:xfrm>
              <a:off x="2021300"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5"/>
            <p:cNvSpPr/>
            <p:nvPr/>
          </p:nvSpPr>
          <p:spPr>
            <a:xfrm>
              <a:off x="2021300"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5"/>
            <p:cNvSpPr/>
            <p:nvPr/>
          </p:nvSpPr>
          <p:spPr>
            <a:xfrm>
              <a:off x="2021300"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5"/>
            <p:cNvSpPr/>
            <p:nvPr/>
          </p:nvSpPr>
          <p:spPr>
            <a:xfrm>
              <a:off x="2612075" y="646125"/>
              <a:ext cx="708325" cy="705050"/>
            </a:xfrm>
            <a:custGeom>
              <a:avLst/>
              <a:gdLst/>
              <a:ahLst/>
              <a:cxnLst/>
              <a:rect l="l" t="t" r="r" b="b"/>
              <a:pathLst>
                <a:path w="28333" h="28202" extrusionOk="0">
                  <a:moveTo>
                    <a:pt x="14232" y="2350"/>
                  </a:moveTo>
                  <a:lnTo>
                    <a:pt x="25982" y="14101"/>
                  </a:lnTo>
                  <a:lnTo>
                    <a:pt x="14232" y="25982"/>
                  </a:lnTo>
                  <a:lnTo>
                    <a:pt x="2351" y="14101"/>
                  </a:lnTo>
                  <a:lnTo>
                    <a:pt x="14232" y="2350"/>
                  </a:lnTo>
                  <a:close/>
                  <a:moveTo>
                    <a:pt x="14232" y="0"/>
                  </a:moveTo>
                  <a:lnTo>
                    <a:pt x="1" y="14101"/>
                  </a:lnTo>
                  <a:lnTo>
                    <a:pt x="14232" y="28201"/>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5"/>
            <p:cNvSpPr/>
            <p:nvPr/>
          </p:nvSpPr>
          <p:spPr>
            <a:xfrm>
              <a:off x="2612075" y="146212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1"/>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5"/>
            <p:cNvSpPr/>
            <p:nvPr/>
          </p:nvSpPr>
          <p:spPr>
            <a:xfrm>
              <a:off x="2612075" y="2274850"/>
              <a:ext cx="708325" cy="708325"/>
            </a:xfrm>
            <a:custGeom>
              <a:avLst/>
              <a:gdLst/>
              <a:ahLst/>
              <a:cxnLst/>
              <a:rect l="l" t="t" r="r" b="b"/>
              <a:pathLst>
                <a:path w="28333" h="28333" extrusionOk="0">
                  <a:moveTo>
                    <a:pt x="14232" y="2351"/>
                  </a:moveTo>
                  <a:lnTo>
                    <a:pt x="25982" y="14232"/>
                  </a:lnTo>
                  <a:lnTo>
                    <a:pt x="14232" y="25982"/>
                  </a:lnTo>
                  <a:lnTo>
                    <a:pt x="2351" y="14232"/>
                  </a:lnTo>
                  <a:lnTo>
                    <a:pt x="14232" y="2351"/>
                  </a:lnTo>
                  <a:close/>
                  <a:moveTo>
                    <a:pt x="14232" y="1"/>
                  </a:moveTo>
                  <a:lnTo>
                    <a:pt x="1" y="14232"/>
                  </a:lnTo>
                  <a:lnTo>
                    <a:pt x="14232" y="28333"/>
                  </a:lnTo>
                  <a:lnTo>
                    <a:pt x="28332" y="14232"/>
                  </a:lnTo>
                  <a:lnTo>
                    <a:pt x="142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5"/>
            <p:cNvSpPr/>
            <p:nvPr/>
          </p:nvSpPr>
          <p:spPr>
            <a:xfrm>
              <a:off x="2612075" y="3090875"/>
              <a:ext cx="708325" cy="708300"/>
            </a:xfrm>
            <a:custGeom>
              <a:avLst/>
              <a:gdLst/>
              <a:ahLst/>
              <a:cxnLst/>
              <a:rect l="l" t="t" r="r" b="b"/>
              <a:pathLst>
                <a:path w="28333" h="28332" extrusionOk="0">
                  <a:moveTo>
                    <a:pt x="14232" y="2350"/>
                  </a:moveTo>
                  <a:lnTo>
                    <a:pt x="25982" y="14231"/>
                  </a:lnTo>
                  <a:lnTo>
                    <a:pt x="14232" y="25982"/>
                  </a:lnTo>
                  <a:lnTo>
                    <a:pt x="2351" y="14231"/>
                  </a:lnTo>
                  <a:lnTo>
                    <a:pt x="14232" y="2350"/>
                  </a:lnTo>
                  <a:close/>
                  <a:moveTo>
                    <a:pt x="14232" y="0"/>
                  </a:moveTo>
                  <a:lnTo>
                    <a:pt x="1" y="14231"/>
                  </a:lnTo>
                  <a:lnTo>
                    <a:pt x="14232" y="28332"/>
                  </a:lnTo>
                  <a:lnTo>
                    <a:pt x="28332" y="1423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5"/>
            <p:cNvSpPr/>
            <p:nvPr/>
          </p:nvSpPr>
          <p:spPr>
            <a:xfrm>
              <a:off x="2612075" y="3906875"/>
              <a:ext cx="708325" cy="708300"/>
            </a:xfrm>
            <a:custGeom>
              <a:avLst/>
              <a:gdLst/>
              <a:ahLst/>
              <a:cxnLst/>
              <a:rect l="l" t="t" r="r" b="b"/>
              <a:pathLst>
                <a:path w="28333" h="28332" extrusionOk="0">
                  <a:moveTo>
                    <a:pt x="14232" y="2350"/>
                  </a:moveTo>
                  <a:lnTo>
                    <a:pt x="25982" y="14101"/>
                  </a:lnTo>
                  <a:lnTo>
                    <a:pt x="14232" y="25982"/>
                  </a:lnTo>
                  <a:lnTo>
                    <a:pt x="2351" y="14101"/>
                  </a:lnTo>
                  <a:lnTo>
                    <a:pt x="14232" y="2350"/>
                  </a:lnTo>
                  <a:close/>
                  <a:moveTo>
                    <a:pt x="14232" y="0"/>
                  </a:moveTo>
                  <a:lnTo>
                    <a:pt x="1" y="14101"/>
                  </a:lnTo>
                  <a:lnTo>
                    <a:pt x="14232" y="2833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5"/>
            <p:cNvSpPr/>
            <p:nvPr/>
          </p:nvSpPr>
          <p:spPr>
            <a:xfrm>
              <a:off x="2612075" y="4722875"/>
              <a:ext cx="708325" cy="705050"/>
            </a:xfrm>
            <a:custGeom>
              <a:avLst/>
              <a:gdLst/>
              <a:ahLst/>
              <a:cxnLst/>
              <a:rect l="l" t="t" r="r" b="b"/>
              <a:pathLst>
                <a:path w="28333" h="28202" extrusionOk="0">
                  <a:moveTo>
                    <a:pt x="14232" y="2220"/>
                  </a:moveTo>
                  <a:lnTo>
                    <a:pt x="25982" y="14101"/>
                  </a:lnTo>
                  <a:lnTo>
                    <a:pt x="14232" y="25982"/>
                  </a:lnTo>
                  <a:lnTo>
                    <a:pt x="2351" y="14101"/>
                  </a:lnTo>
                  <a:lnTo>
                    <a:pt x="14232" y="2220"/>
                  </a:lnTo>
                  <a:close/>
                  <a:moveTo>
                    <a:pt x="14232" y="0"/>
                  </a:moveTo>
                  <a:lnTo>
                    <a:pt x="1" y="14101"/>
                  </a:lnTo>
                  <a:lnTo>
                    <a:pt x="14232" y="28202"/>
                  </a:lnTo>
                  <a:lnTo>
                    <a:pt x="28332" y="14101"/>
                  </a:lnTo>
                  <a:lnTo>
                    <a:pt x="142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5"/>
            <p:cNvSpPr/>
            <p:nvPr/>
          </p:nvSpPr>
          <p:spPr>
            <a:xfrm>
              <a:off x="3160450" y="23812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5"/>
            <p:cNvSpPr/>
            <p:nvPr/>
          </p:nvSpPr>
          <p:spPr>
            <a:xfrm>
              <a:off x="3160450" y="1054125"/>
              <a:ext cx="708300" cy="705050"/>
            </a:xfrm>
            <a:custGeom>
              <a:avLst/>
              <a:gdLst/>
              <a:ahLst/>
              <a:cxnLst/>
              <a:rect l="l" t="t" r="r" b="b"/>
              <a:pathLst>
                <a:path w="28332" h="28202" extrusionOk="0">
                  <a:moveTo>
                    <a:pt x="14101" y="2220"/>
                  </a:moveTo>
                  <a:lnTo>
                    <a:pt x="25982" y="14101"/>
                  </a:lnTo>
                  <a:lnTo>
                    <a:pt x="14101" y="25982"/>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5"/>
            <p:cNvSpPr/>
            <p:nvPr/>
          </p:nvSpPr>
          <p:spPr>
            <a:xfrm>
              <a:off x="3160450" y="1870125"/>
              <a:ext cx="708300" cy="705050"/>
            </a:xfrm>
            <a:custGeom>
              <a:avLst/>
              <a:gdLst/>
              <a:ahLst/>
              <a:cxnLst/>
              <a:rect l="l" t="t" r="r" b="b"/>
              <a:pathLst>
                <a:path w="28332" h="28202" extrusionOk="0">
                  <a:moveTo>
                    <a:pt x="14101" y="2220"/>
                  </a:moveTo>
                  <a:lnTo>
                    <a:pt x="25982" y="14101"/>
                  </a:lnTo>
                  <a:lnTo>
                    <a:pt x="14101" y="25851"/>
                  </a:lnTo>
                  <a:lnTo>
                    <a:pt x="2350" y="14101"/>
                  </a:lnTo>
                  <a:lnTo>
                    <a:pt x="14101" y="2220"/>
                  </a:lnTo>
                  <a:close/>
                  <a:moveTo>
                    <a:pt x="14101" y="0"/>
                  </a:moveTo>
                  <a:lnTo>
                    <a:pt x="0"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5"/>
            <p:cNvSpPr/>
            <p:nvPr/>
          </p:nvSpPr>
          <p:spPr>
            <a:xfrm>
              <a:off x="3160450" y="2682875"/>
              <a:ext cx="708300" cy="708300"/>
            </a:xfrm>
            <a:custGeom>
              <a:avLst/>
              <a:gdLst/>
              <a:ahLst/>
              <a:cxnLst/>
              <a:rect l="l" t="t" r="r" b="b"/>
              <a:pathLst>
                <a:path w="28332" h="28332" extrusionOk="0">
                  <a:moveTo>
                    <a:pt x="14101" y="2350"/>
                  </a:moveTo>
                  <a:lnTo>
                    <a:pt x="25982" y="14231"/>
                  </a:lnTo>
                  <a:lnTo>
                    <a:pt x="14101" y="25982"/>
                  </a:lnTo>
                  <a:lnTo>
                    <a:pt x="2350" y="14231"/>
                  </a:lnTo>
                  <a:lnTo>
                    <a:pt x="14101" y="2350"/>
                  </a:lnTo>
                  <a:close/>
                  <a:moveTo>
                    <a:pt x="14101" y="0"/>
                  </a:moveTo>
                  <a:lnTo>
                    <a:pt x="0"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5"/>
            <p:cNvSpPr/>
            <p:nvPr/>
          </p:nvSpPr>
          <p:spPr>
            <a:xfrm>
              <a:off x="3160450" y="3498875"/>
              <a:ext cx="708300" cy="708300"/>
            </a:xfrm>
            <a:custGeom>
              <a:avLst/>
              <a:gdLst/>
              <a:ahLst/>
              <a:cxnLst/>
              <a:rect l="l" t="t" r="r" b="b"/>
              <a:pathLst>
                <a:path w="28332" h="28332" extrusionOk="0">
                  <a:moveTo>
                    <a:pt x="14101" y="2350"/>
                  </a:moveTo>
                  <a:lnTo>
                    <a:pt x="25982" y="14101"/>
                  </a:lnTo>
                  <a:lnTo>
                    <a:pt x="14101" y="25982"/>
                  </a:lnTo>
                  <a:lnTo>
                    <a:pt x="2350" y="14101"/>
                  </a:lnTo>
                  <a:lnTo>
                    <a:pt x="14101" y="2350"/>
                  </a:lnTo>
                  <a:close/>
                  <a:moveTo>
                    <a:pt x="14101" y="0"/>
                  </a:moveTo>
                  <a:lnTo>
                    <a:pt x="0"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5"/>
            <p:cNvSpPr/>
            <p:nvPr/>
          </p:nvSpPr>
          <p:spPr>
            <a:xfrm>
              <a:off x="3160450" y="4314875"/>
              <a:ext cx="708300" cy="705050"/>
            </a:xfrm>
            <a:custGeom>
              <a:avLst/>
              <a:gdLst/>
              <a:ahLst/>
              <a:cxnLst/>
              <a:rect l="l" t="t" r="r" b="b"/>
              <a:pathLst>
                <a:path w="28332" h="28202" extrusionOk="0">
                  <a:moveTo>
                    <a:pt x="14101" y="2350"/>
                  </a:moveTo>
                  <a:lnTo>
                    <a:pt x="25982" y="14101"/>
                  </a:lnTo>
                  <a:lnTo>
                    <a:pt x="14101" y="25982"/>
                  </a:lnTo>
                  <a:lnTo>
                    <a:pt x="2350" y="14101"/>
                  </a:lnTo>
                  <a:lnTo>
                    <a:pt x="14101" y="2350"/>
                  </a:lnTo>
                  <a:close/>
                  <a:moveTo>
                    <a:pt x="14101" y="0"/>
                  </a:moveTo>
                  <a:lnTo>
                    <a:pt x="0"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5"/>
            <p:cNvSpPr/>
            <p:nvPr/>
          </p:nvSpPr>
          <p:spPr>
            <a:xfrm>
              <a:off x="3754475" y="646125"/>
              <a:ext cx="705050" cy="705050"/>
            </a:xfrm>
            <a:custGeom>
              <a:avLst/>
              <a:gdLst/>
              <a:ahLst/>
              <a:cxnLst/>
              <a:rect l="l" t="t" r="r" b="b"/>
              <a:pathLst>
                <a:path w="28202" h="28202" extrusionOk="0">
                  <a:moveTo>
                    <a:pt x="14101" y="2350"/>
                  </a:moveTo>
                  <a:lnTo>
                    <a:pt x="25852" y="14101"/>
                  </a:lnTo>
                  <a:lnTo>
                    <a:pt x="14101" y="25982"/>
                  </a:lnTo>
                  <a:lnTo>
                    <a:pt x="2221" y="14101"/>
                  </a:lnTo>
                  <a:lnTo>
                    <a:pt x="14101" y="235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5"/>
            <p:cNvSpPr/>
            <p:nvPr/>
          </p:nvSpPr>
          <p:spPr>
            <a:xfrm>
              <a:off x="3754475" y="146212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1"/>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5"/>
            <p:cNvSpPr/>
            <p:nvPr/>
          </p:nvSpPr>
          <p:spPr>
            <a:xfrm>
              <a:off x="3754475" y="2274850"/>
              <a:ext cx="705050" cy="708325"/>
            </a:xfrm>
            <a:custGeom>
              <a:avLst/>
              <a:gdLst/>
              <a:ahLst/>
              <a:cxnLst/>
              <a:rect l="l" t="t" r="r" b="b"/>
              <a:pathLst>
                <a:path w="28202" h="28333" extrusionOk="0">
                  <a:moveTo>
                    <a:pt x="14101" y="2351"/>
                  </a:moveTo>
                  <a:lnTo>
                    <a:pt x="25852" y="14232"/>
                  </a:lnTo>
                  <a:lnTo>
                    <a:pt x="14101" y="25982"/>
                  </a:lnTo>
                  <a:lnTo>
                    <a:pt x="2221" y="14232"/>
                  </a:lnTo>
                  <a:lnTo>
                    <a:pt x="14101" y="2351"/>
                  </a:lnTo>
                  <a:close/>
                  <a:moveTo>
                    <a:pt x="14101" y="1"/>
                  </a:moveTo>
                  <a:lnTo>
                    <a:pt x="1" y="14232"/>
                  </a:lnTo>
                  <a:lnTo>
                    <a:pt x="14101" y="28333"/>
                  </a:lnTo>
                  <a:lnTo>
                    <a:pt x="28202"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5"/>
            <p:cNvSpPr/>
            <p:nvPr/>
          </p:nvSpPr>
          <p:spPr>
            <a:xfrm>
              <a:off x="3754475" y="3090875"/>
              <a:ext cx="705050" cy="708300"/>
            </a:xfrm>
            <a:custGeom>
              <a:avLst/>
              <a:gdLst/>
              <a:ahLst/>
              <a:cxnLst/>
              <a:rect l="l" t="t" r="r" b="b"/>
              <a:pathLst>
                <a:path w="28202" h="28332" extrusionOk="0">
                  <a:moveTo>
                    <a:pt x="14101" y="2350"/>
                  </a:moveTo>
                  <a:lnTo>
                    <a:pt x="25852" y="14231"/>
                  </a:lnTo>
                  <a:lnTo>
                    <a:pt x="14101" y="25982"/>
                  </a:lnTo>
                  <a:lnTo>
                    <a:pt x="2221" y="14231"/>
                  </a:lnTo>
                  <a:lnTo>
                    <a:pt x="14101" y="2350"/>
                  </a:lnTo>
                  <a:close/>
                  <a:moveTo>
                    <a:pt x="14101" y="0"/>
                  </a:moveTo>
                  <a:lnTo>
                    <a:pt x="1" y="14231"/>
                  </a:lnTo>
                  <a:lnTo>
                    <a:pt x="14101" y="28332"/>
                  </a:lnTo>
                  <a:lnTo>
                    <a:pt x="2820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5"/>
            <p:cNvSpPr/>
            <p:nvPr/>
          </p:nvSpPr>
          <p:spPr>
            <a:xfrm>
              <a:off x="3754475" y="3906875"/>
              <a:ext cx="705050" cy="708300"/>
            </a:xfrm>
            <a:custGeom>
              <a:avLst/>
              <a:gdLst/>
              <a:ahLst/>
              <a:cxnLst/>
              <a:rect l="l" t="t" r="r" b="b"/>
              <a:pathLst>
                <a:path w="28202" h="28332" extrusionOk="0">
                  <a:moveTo>
                    <a:pt x="14101" y="2350"/>
                  </a:moveTo>
                  <a:lnTo>
                    <a:pt x="25852" y="14101"/>
                  </a:lnTo>
                  <a:lnTo>
                    <a:pt x="14101" y="25982"/>
                  </a:lnTo>
                  <a:lnTo>
                    <a:pt x="2221" y="14101"/>
                  </a:lnTo>
                  <a:lnTo>
                    <a:pt x="14101" y="2350"/>
                  </a:lnTo>
                  <a:close/>
                  <a:moveTo>
                    <a:pt x="14101" y="0"/>
                  </a:moveTo>
                  <a:lnTo>
                    <a:pt x="1" y="14101"/>
                  </a:lnTo>
                  <a:lnTo>
                    <a:pt x="14101" y="2833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5"/>
            <p:cNvSpPr/>
            <p:nvPr/>
          </p:nvSpPr>
          <p:spPr>
            <a:xfrm>
              <a:off x="3754475" y="4722875"/>
              <a:ext cx="705050" cy="705050"/>
            </a:xfrm>
            <a:custGeom>
              <a:avLst/>
              <a:gdLst/>
              <a:ahLst/>
              <a:cxnLst/>
              <a:rect l="l" t="t" r="r" b="b"/>
              <a:pathLst>
                <a:path w="28202" h="28202" extrusionOk="0">
                  <a:moveTo>
                    <a:pt x="14101" y="2220"/>
                  </a:moveTo>
                  <a:lnTo>
                    <a:pt x="25852" y="14101"/>
                  </a:lnTo>
                  <a:lnTo>
                    <a:pt x="14101" y="25982"/>
                  </a:lnTo>
                  <a:lnTo>
                    <a:pt x="2221" y="14101"/>
                  </a:lnTo>
                  <a:lnTo>
                    <a:pt x="14101" y="2220"/>
                  </a:lnTo>
                  <a:close/>
                  <a:moveTo>
                    <a:pt x="14101" y="0"/>
                  </a:moveTo>
                  <a:lnTo>
                    <a:pt x="1" y="14101"/>
                  </a:lnTo>
                  <a:lnTo>
                    <a:pt x="14101" y="28202"/>
                  </a:lnTo>
                  <a:lnTo>
                    <a:pt x="2820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5"/>
            <p:cNvSpPr/>
            <p:nvPr/>
          </p:nvSpPr>
          <p:spPr>
            <a:xfrm>
              <a:off x="4299575" y="23812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5"/>
            <p:cNvSpPr/>
            <p:nvPr/>
          </p:nvSpPr>
          <p:spPr>
            <a:xfrm>
              <a:off x="4299575" y="1054125"/>
              <a:ext cx="708325" cy="705050"/>
            </a:xfrm>
            <a:custGeom>
              <a:avLst/>
              <a:gdLst/>
              <a:ahLst/>
              <a:cxnLst/>
              <a:rect l="l" t="t" r="r" b="b"/>
              <a:pathLst>
                <a:path w="28333" h="28202" extrusionOk="0">
                  <a:moveTo>
                    <a:pt x="14101" y="2220"/>
                  </a:moveTo>
                  <a:lnTo>
                    <a:pt x="25982" y="14101"/>
                  </a:lnTo>
                  <a:lnTo>
                    <a:pt x="14101" y="25982"/>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5"/>
            <p:cNvSpPr/>
            <p:nvPr/>
          </p:nvSpPr>
          <p:spPr>
            <a:xfrm>
              <a:off x="4299575" y="1870125"/>
              <a:ext cx="708325" cy="705050"/>
            </a:xfrm>
            <a:custGeom>
              <a:avLst/>
              <a:gdLst/>
              <a:ahLst/>
              <a:cxnLst/>
              <a:rect l="l" t="t" r="r" b="b"/>
              <a:pathLst>
                <a:path w="28333" h="28202" extrusionOk="0">
                  <a:moveTo>
                    <a:pt x="14101" y="2220"/>
                  </a:moveTo>
                  <a:lnTo>
                    <a:pt x="25982" y="14101"/>
                  </a:lnTo>
                  <a:lnTo>
                    <a:pt x="14101" y="25851"/>
                  </a:lnTo>
                  <a:lnTo>
                    <a:pt x="2351" y="14101"/>
                  </a:lnTo>
                  <a:lnTo>
                    <a:pt x="14101" y="2220"/>
                  </a:lnTo>
                  <a:close/>
                  <a:moveTo>
                    <a:pt x="14101" y="0"/>
                  </a:moveTo>
                  <a:lnTo>
                    <a:pt x="1" y="14101"/>
                  </a:lnTo>
                  <a:lnTo>
                    <a:pt x="14101" y="28201"/>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5"/>
            <p:cNvSpPr/>
            <p:nvPr/>
          </p:nvSpPr>
          <p:spPr>
            <a:xfrm>
              <a:off x="4299575" y="2682875"/>
              <a:ext cx="708325" cy="708300"/>
            </a:xfrm>
            <a:custGeom>
              <a:avLst/>
              <a:gdLst/>
              <a:ahLst/>
              <a:cxnLst/>
              <a:rect l="l" t="t" r="r" b="b"/>
              <a:pathLst>
                <a:path w="28333" h="28332" extrusionOk="0">
                  <a:moveTo>
                    <a:pt x="14101" y="2350"/>
                  </a:moveTo>
                  <a:lnTo>
                    <a:pt x="25982" y="14231"/>
                  </a:lnTo>
                  <a:lnTo>
                    <a:pt x="14101" y="25982"/>
                  </a:lnTo>
                  <a:lnTo>
                    <a:pt x="2351" y="14231"/>
                  </a:lnTo>
                  <a:lnTo>
                    <a:pt x="14101" y="2350"/>
                  </a:lnTo>
                  <a:close/>
                  <a:moveTo>
                    <a:pt x="14101" y="0"/>
                  </a:moveTo>
                  <a:lnTo>
                    <a:pt x="1" y="14231"/>
                  </a:lnTo>
                  <a:lnTo>
                    <a:pt x="14101" y="28332"/>
                  </a:lnTo>
                  <a:lnTo>
                    <a:pt x="28332"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5"/>
            <p:cNvSpPr/>
            <p:nvPr/>
          </p:nvSpPr>
          <p:spPr>
            <a:xfrm>
              <a:off x="4299575" y="3498875"/>
              <a:ext cx="708325" cy="708300"/>
            </a:xfrm>
            <a:custGeom>
              <a:avLst/>
              <a:gdLst/>
              <a:ahLst/>
              <a:cxnLst/>
              <a:rect l="l" t="t" r="r" b="b"/>
              <a:pathLst>
                <a:path w="28333" h="28332" extrusionOk="0">
                  <a:moveTo>
                    <a:pt x="14101" y="2350"/>
                  </a:moveTo>
                  <a:lnTo>
                    <a:pt x="25982" y="14101"/>
                  </a:lnTo>
                  <a:lnTo>
                    <a:pt x="14101" y="25982"/>
                  </a:lnTo>
                  <a:lnTo>
                    <a:pt x="2351" y="14101"/>
                  </a:lnTo>
                  <a:lnTo>
                    <a:pt x="14101" y="2350"/>
                  </a:lnTo>
                  <a:close/>
                  <a:moveTo>
                    <a:pt x="14101" y="0"/>
                  </a:moveTo>
                  <a:lnTo>
                    <a:pt x="1" y="14101"/>
                  </a:lnTo>
                  <a:lnTo>
                    <a:pt x="14101" y="2833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5"/>
            <p:cNvSpPr/>
            <p:nvPr/>
          </p:nvSpPr>
          <p:spPr>
            <a:xfrm>
              <a:off x="4299575" y="4314875"/>
              <a:ext cx="708325" cy="705050"/>
            </a:xfrm>
            <a:custGeom>
              <a:avLst/>
              <a:gdLst/>
              <a:ahLst/>
              <a:cxnLst/>
              <a:rect l="l" t="t" r="r" b="b"/>
              <a:pathLst>
                <a:path w="28333" h="28202" extrusionOk="0">
                  <a:moveTo>
                    <a:pt x="14101" y="2350"/>
                  </a:moveTo>
                  <a:lnTo>
                    <a:pt x="25982" y="14101"/>
                  </a:lnTo>
                  <a:lnTo>
                    <a:pt x="14101" y="25982"/>
                  </a:lnTo>
                  <a:lnTo>
                    <a:pt x="2351" y="14101"/>
                  </a:lnTo>
                  <a:lnTo>
                    <a:pt x="14101" y="2350"/>
                  </a:lnTo>
                  <a:close/>
                  <a:moveTo>
                    <a:pt x="14101" y="0"/>
                  </a:moveTo>
                  <a:lnTo>
                    <a:pt x="1" y="14101"/>
                  </a:lnTo>
                  <a:lnTo>
                    <a:pt x="14101" y="28202"/>
                  </a:lnTo>
                  <a:lnTo>
                    <a:pt x="28332"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5"/>
            <p:cNvSpPr/>
            <p:nvPr/>
          </p:nvSpPr>
          <p:spPr>
            <a:xfrm>
              <a:off x="4893625" y="646125"/>
              <a:ext cx="705050" cy="705050"/>
            </a:xfrm>
            <a:custGeom>
              <a:avLst/>
              <a:gdLst/>
              <a:ahLst/>
              <a:cxnLst/>
              <a:rect l="l" t="t" r="r" b="b"/>
              <a:pathLst>
                <a:path w="28202" h="28202" extrusionOk="0">
                  <a:moveTo>
                    <a:pt x="14101" y="2350"/>
                  </a:moveTo>
                  <a:lnTo>
                    <a:pt x="2585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5"/>
            <p:cNvSpPr/>
            <p:nvPr/>
          </p:nvSpPr>
          <p:spPr>
            <a:xfrm>
              <a:off x="4893625" y="146212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5"/>
            <p:cNvSpPr/>
            <p:nvPr/>
          </p:nvSpPr>
          <p:spPr>
            <a:xfrm>
              <a:off x="4893625" y="2274850"/>
              <a:ext cx="705050" cy="708325"/>
            </a:xfrm>
            <a:custGeom>
              <a:avLst/>
              <a:gdLst/>
              <a:ahLst/>
              <a:cxnLst/>
              <a:rect l="l" t="t" r="r" b="b"/>
              <a:pathLst>
                <a:path w="28202" h="28333" extrusionOk="0">
                  <a:moveTo>
                    <a:pt x="14101" y="2351"/>
                  </a:moveTo>
                  <a:lnTo>
                    <a:pt x="2585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5"/>
            <p:cNvSpPr/>
            <p:nvPr/>
          </p:nvSpPr>
          <p:spPr>
            <a:xfrm>
              <a:off x="4893625" y="3090875"/>
              <a:ext cx="705050" cy="708300"/>
            </a:xfrm>
            <a:custGeom>
              <a:avLst/>
              <a:gdLst/>
              <a:ahLst/>
              <a:cxnLst/>
              <a:rect l="l" t="t" r="r" b="b"/>
              <a:pathLst>
                <a:path w="28202" h="28332" extrusionOk="0">
                  <a:moveTo>
                    <a:pt x="14101" y="2350"/>
                  </a:moveTo>
                  <a:lnTo>
                    <a:pt x="2585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5"/>
            <p:cNvSpPr/>
            <p:nvPr/>
          </p:nvSpPr>
          <p:spPr>
            <a:xfrm>
              <a:off x="4893625" y="3906875"/>
              <a:ext cx="705050" cy="708300"/>
            </a:xfrm>
            <a:custGeom>
              <a:avLst/>
              <a:gdLst/>
              <a:ahLst/>
              <a:cxnLst/>
              <a:rect l="l" t="t" r="r" b="b"/>
              <a:pathLst>
                <a:path w="28202" h="28332" extrusionOk="0">
                  <a:moveTo>
                    <a:pt x="14101" y="2350"/>
                  </a:moveTo>
                  <a:lnTo>
                    <a:pt x="2585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5"/>
            <p:cNvSpPr/>
            <p:nvPr/>
          </p:nvSpPr>
          <p:spPr>
            <a:xfrm>
              <a:off x="4893625" y="4722875"/>
              <a:ext cx="705050" cy="705050"/>
            </a:xfrm>
            <a:custGeom>
              <a:avLst/>
              <a:gdLst/>
              <a:ahLst/>
              <a:cxnLst/>
              <a:rect l="l" t="t" r="r" b="b"/>
              <a:pathLst>
                <a:path w="28202" h="28202" extrusionOk="0">
                  <a:moveTo>
                    <a:pt x="14101" y="2220"/>
                  </a:moveTo>
                  <a:lnTo>
                    <a:pt x="2585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5"/>
            <p:cNvSpPr/>
            <p:nvPr/>
          </p:nvSpPr>
          <p:spPr>
            <a:xfrm>
              <a:off x="5438725" y="23812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5"/>
            <p:cNvSpPr/>
            <p:nvPr/>
          </p:nvSpPr>
          <p:spPr>
            <a:xfrm>
              <a:off x="5438725" y="1054125"/>
              <a:ext cx="708300" cy="705050"/>
            </a:xfrm>
            <a:custGeom>
              <a:avLst/>
              <a:gdLst/>
              <a:ahLst/>
              <a:cxnLst/>
              <a:rect l="l" t="t" r="r" b="b"/>
              <a:pathLst>
                <a:path w="28332" h="28202" extrusionOk="0">
                  <a:moveTo>
                    <a:pt x="14231" y="2220"/>
                  </a:moveTo>
                  <a:lnTo>
                    <a:pt x="25982" y="14101"/>
                  </a:lnTo>
                  <a:lnTo>
                    <a:pt x="14231" y="25982"/>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5"/>
            <p:cNvSpPr/>
            <p:nvPr/>
          </p:nvSpPr>
          <p:spPr>
            <a:xfrm>
              <a:off x="5438725" y="1870125"/>
              <a:ext cx="708300" cy="705050"/>
            </a:xfrm>
            <a:custGeom>
              <a:avLst/>
              <a:gdLst/>
              <a:ahLst/>
              <a:cxnLst/>
              <a:rect l="l" t="t" r="r" b="b"/>
              <a:pathLst>
                <a:path w="28332" h="28202" extrusionOk="0">
                  <a:moveTo>
                    <a:pt x="14231" y="2220"/>
                  </a:moveTo>
                  <a:lnTo>
                    <a:pt x="25982" y="14101"/>
                  </a:lnTo>
                  <a:lnTo>
                    <a:pt x="14231" y="25851"/>
                  </a:lnTo>
                  <a:lnTo>
                    <a:pt x="2350" y="14101"/>
                  </a:lnTo>
                  <a:lnTo>
                    <a:pt x="14231" y="2220"/>
                  </a:lnTo>
                  <a:close/>
                  <a:moveTo>
                    <a:pt x="14231" y="0"/>
                  </a:moveTo>
                  <a:lnTo>
                    <a:pt x="0" y="14101"/>
                  </a:lnTo>
                  <a:lnTo>
                    <a:pt x="14231" y="28201"/>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5"/>
            <p:cNvSpPr/>
            <p:nvPr/>
          </p:nvSpPr>
          <p:spPr>
            <a:xfrm>
              <a:off x="5438725" y="2682875"/>
              <a:ext cx="708300" cy="708300"/>
            </a:xfrm>
            <a:custGeom>
              <a:avLst/>
              <a:gdLst/>
              <a:ahLst/>
              <a:cxnLst/>
              <a:rect l="l" t="t" r="r" b="b"/>
              <a:pathLst>
                <a:path w="28332" h="28332" extrusionOk="0">
                  <a:moveTo>
                    <a:pt x="14231" y="2350"/>
                  </a:moveTo>
                  <a:lnTo>
                    <a:pt x="25982" y="14231"/>
                  </a:lnTo>
                  <a:lnTo>
                    <a:pt x="14231" y="25982"/>
                  </a:lnTo>
                  <a:lnTo>
                    <a:pt x="2350" y="14231"/>
                  </a:lnTo>
                  <a:lnTo>
                    <a:pt x="14231" y="2350"/>
                  </a:lnTo>
                  <a:close/>
                  <a:moveTo>
                    <a:pt x="14231" y="0"/>
                  </a:moveTo>
                  <a:lnTo>
                    <a:pt x="0" y="14231"/>
                  </a:lnTo>
                  <a:lnTo>
                    <a:pt x="14231" y="28332"/>
                  </a:lnTo>
                  <a:lnTo>
                    <a:pt x="28332" y="1423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5"/>
            <p:cNvSpPr/>
            <p:nvPr/>
          </p:nvSpPr>
          <p:spPr>
            <a:xfrm>
              <a:off x="5438725" y="3498875"/>
              <a:ext cx="708300" cy="708300"/>
            </a:xfrm>
            <a:custGeom>
              <a:avLst/>
              <a:gdLst/>
              <a:ahLst/>
              <a:cxnLst/>
              <a:rect l="l" t="t" r="r" b="b"/>
              <a:pathLst>
                <a:path w="28332" h="28332" extrusionOk="0">
                  <a:moveTo>
                    <a:pt x="14231" y="2350"/>
                  </a:moveTo>
                  <a:lnTo>
                    <a:pt x="25982" y="14101"/>
                  </a:lnTo>
                  <a:lnTo>
                    <a:pt x="14231" y="25982"/>
                  </a:lnTo>
                  <a:lnTo>
                    <a:pt x="2350" y="14101"/>
                  </a:lnTo>
                  <a:lnTo>
                    <a:pt x="14231" y="2350"/>
                  </a:lnTo>
                  <a:close/>
                  <a:moveTo>
                    <a:pt x="14231" y="0"/>
                  </a:moveTo>
                  <a:lnTo>
                    <a:pt x="0" y="14101"/>
                  </a:lnTo>
                  <a:lnTo>
                    <a:pt x="14231" y="2833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5"/>
            <p:cNvSpPr/>
            <p:nvPr/>
          </p:nvSpPr>
          <p:spPr>
            <a:xfrm>
              <a:off x="5438725" y="4314875"/>
              <a:ext cx="708300" cy="705050"/>
            </a:xfrm>
            <a:custGeom>
              <a:avLst/>
              <a:gdLst/>
              <a:ahLst/>
              <a:cxnLst/>
              <a:rect l="l" t="t" r="r" b="b"/>
              <a:pathLst>
                <a:path w="28332" h="28202" extrusionOk="0">
                  <a:moveTo>
                    <a:pt x="14231" y="2350"/>
                  </a:moveTo>
                  <a:lnTo>
                    <a:pt x="25982" y="14101"/>
                  </a:lnTo>
                  <a:lnTo>
                    <a:pt x="14231" y="25982"/>
                  </a:lnTo>
                  <a:lnTo>
                    <a:pt x="2350" y="14101"/>
                  </a:lnTo>
                  <a:lnTo>
                    <a:pt x="14231" y="2350"/>
                  </a:lnTo>
                  <a:close/>
                  <a:moveTo>
                    <a:pt x="14231" y="0"/>
                  </a:moveTo>
                  <a:lnTo>
                    <a:pt x="0" y="14101"/>
                  </a:lnTo>
                  <a:lnTo>
                    <a:pt x="14231" y="28202"/>
                  </a:lnTo>
                  <a:lnTo>
                    <a:pt x="28332" y="14101"/>
                  </a:lnTo>
                  <a:lnTo>
                    <a:pt x="142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5"/>
            <p:cNvSpPr/>
            <p:nvPr/>
          </p:nvSpPr>
          <p:spPr>
            <a:xfrm>
              <a:off x="6032775" y="646125"/>
              <a:ext cx="705025" cy="705050"/>
            </a:xfrm>
            <a:custGeom>
              <a:avLst/>
              <a:gdLst/>
              <a:ahLst/>
              <a:cxnLst/>
              <a:rect l="l" t="t" r="r" b="b"/>
              <a:pathLst>
                <a:path w="28201" h="28202" extrusionOk="0">
                  <a:moveTo>
                    <a:pt x="14101" y="2350"/>
                  </a:moveTo>
                  <a:lnTo>
                    <a:pt x="25981" y="14101"/>
                  </a:lnTo>
                  <a:lnTo>
                    <a:pt x="14101" y="25982"/>
                  </a:lnTo>
                  <a:lnTo>
                    <a:pt x="2220" y="14101"/>
                  </a:lnTo>
                  <a:lnTo>
                    <a:pt x="14101" y="235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5"/>
            <p:cNvSpPr/>
            <p:nvPr/>
          </p:nvSpPr>
          <p:spPr>
            <a:xfrm>
              <a:off x="6032775" y="146212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1"/>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5"/>
            <p:cNvSpPr/>
            <p:nvPr/>
          </p:nvSpPr>
          <p:spPr>
            <a:xfrm>
              <a:off x="6032775" y="2274850"/>
              <a:ext cx="705025" cy="708325"/>
            </a:xfrm>
            <a:custGeom>
              <a:avLst/>
              <a:gdLst/>
              <a:ahLst/>
              <a:cxnLst/>
              <a:rect l="l" t="t" r="r" b="b"/>
              <a:pathLst>
                <a:path w="28201" h="28333" extrusionOk="0">
                  <a:moveTo>
                    <a:pt x="14101" y="2351"/>
                  </a:moveTo>
                  <a:lnTo>
                    <a:pt x="25981" y="14232"/>
                  </a:lnTo>
                  <a:lnTo>
                    <a:pt x="14101" y="25982"/>
                  </a:lnTo>
                  <a:lnTo>
                    <a:pt x="2220" y="14232"/>
                  </a:lnTo>
                  <a:lnTo>
                    <a:pt x="14101" y="2351"/>
                  </a:lnTo>
                  <a:close/>
                  <a:moveTo>
                    <a:pt x="14101" y="1"/>
                  </a:moveTo>
                  <a:lnTo>
                    <a:pt x="0" y="14232"/>
                  </a:lnTo>
                  <a:lnTo>
                    <a:pt x="14101" y="28333"/>
                  </a:lnTo>
                  <a:lnTo>
                    <a:pt x="28201" y="14232"/>
                  </a:lnTo>
                  <a:lnTo>
                    <a:pt x="141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5"/>
            <p:cNvSpPr/>
            <p:nvPr/>
          </p:nvSpPr>
          <p:spPr>
            <a:xfrm>
              <a:off x="6032775" y="3090875"/>
              <a:ext cx="705025" cy="708300"/>
            </a:xfrm>
            <a:custGeom>
              <a:avLst/>
              <a:gdLst/>
              <a:ahLst/>
              <a:cxnLst/>
              <a:rect l="l" t="t" r="r" b="b"/>
              <a:pathLst>
                <a:path w="28201" h="28332" extrusionOk="0">
                  <a:moveTo>
                    <a:pt x="14101" y="2350"/>
                  </a:moveTo>
                  <a:lnTo>
                    <a:pt x="25981" y="14231"/>
                  </a:lnTo>
                  <a:lnTo>
                    <a:pt x="14101" y="25982"/>
                  </a:lnTo>
                  <a:lnTo>
                    <a:pt x="2220" y="14231"/>
                  </a:lnTo>
                  <a:lnTo>
                    <a:pt x="14101" y="2350"/>
                  </a:lnTo>
                  <a:close/>
                  <a:moveTo>
                    <a:pt x="14101" y="0"/>
                  </a:moveTo>
                  <a:lnTo>
                    <a:pt x="0" y="14231"/>
                  </a:lnTo>
                  <a:lnTo>
                    <a:pt x="14101" y="28332"/>
                  </a:lnTo>
                  <a:lnTo>
                    <a:pt x="28201" y="1423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5"/>
            <p:cNvSpPr/>
            <p:nvPr/>
          </p:nvSpPr>
          <p:spPr>
            <a:xfrm>
              <a:off x="6032775" y="3906875"/>
              <a:ext cx="705025" cy="708300"/>
            </a:xfrm>
            <a:custGeom>
              <a:avLst/>
              <a:gdLst/>
              <a:ahLst/>
              <a:cxnLst/>
              <a:rect l="l" t="t" r="r" b="b"/>
              <a:pathLst>
                <a:path w="28201" h="28332" extrusionOk="0">
                  <a:moveTo>
                    <a:pt x="14101" y="2350"/>
                  </a:moveTo>
                  <a:lnTo>
                    <a:pt x="25981" y="14101"/>
                  </a:lnTo>
                  <a:lnTo>
                    <a:pt x="14101" y="25982"/>
                  </a:lnTo>
                  <a:lnTo>
                    <a:pt x="2220" y="14101"/>
                  </a:lnTo>
                  <a:lnTo>
                    <a:pt x="14101" y="2350"/>
                  </a:lnTo>
                  <a:close/>
                  <a:moveTo>
                    <a:pt x="14101" y="0"/>
                  </a:moveTo>
                  <a:lnTo>
                    <a:pt x="0" y="14101"/>
                  </a:lnTo>
                  <a:lnTo>
                    <a:pt x="14101" y="2833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5"/>
            <p:cNvSpPr/>
            <p:nvPr/>
          </p:nvSpPr>
          <p:spPr>
            <a:xfrm>
              <a:off x="6032775" y="4722875"/>
              <a:ext cx="705025" cy="705050"/>
            </a:xfrm>
            <a:custGeom>
              <a:avLst/>
              <a:gdLst/>
              <a:ahLst/>
              <a:cxnLst/>
              <a:rect l="l" t="t" r="r" b="b"/>
              <a:pathLst>
                <a:path w="28201" h="28202" extrusionOk="0">
                  <a:moveTo>
                    <a:pt x="14101" y="2220"/>
                  </a:moveTo>
                  <a:lnTo>
                    <a:pt x="25981" y="14101"/>
                  </a:lnTo>
                  <a:lnTo>
                    <a:pt x="14101" y="25982"/>
                  </a:lnTo>
                  <a:lnTo>
                    <a:pt x="2220" y="14101"/>
                  </a:lnTo>
                  <a:lnTo>
                    <a:pt x="14101" y="2220"/>
                  </a:lnTo>
                  <a:close/>
                  <a:moveTo>
                    <a:pt x="14101" y="0"/>
                  </a:moveTo>
                  <a:lnTo>
                    <a:pt x="0" y="14101"/>
                  </a:lnTo>
                  <a:lnTo>
                    <a:pt x="14101" y="28202"/>
                  </a:lnTo>
                  <a:lnTo>
                    <a:pt x="28201" y="14101"/>
                  </a:lnTo>
                  <a:lnTo>
                    <a:pt x="141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3" name="Google Shape;2863;p75"/>
          <p:cNvGrpSpPr/>
          <p:nvPr/>
        </p:nvGrpSpPr>
        <p:grpSpPr>
          <a:xfrm rot="-5400000">
            <a:off x="1153388" y="1893527"/>
            <a:ext cx="1742622" cy="448780"/>
            <a:chOff x="179950" y="1944175"/>
            <a:chExt cx="7124375" cy="1834750"/>
          </a:xfrm>
        </p:grpSpPr>
        <p:sp>
          <p:nvSpPr>
            <p:cNvPr id="2864" name="Google Shape;2864;p75"/>
            <p:cNvSpPr/>
            <p:nvPr/>
          </p:nvSpPr>
          <p:spPr>
            <a:xfrm>
              <a:off x="17995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5"/>
            <p:cNvSpPr/>
            <p:nvPr/>
          </p:nvSpPr>
          <p:spPr>
            <a:xfrm>
              <a:off x="854750" y="1944175"/>
              <a:ext cx="399500" cy="341625"/>
            </a:xfrm>
            <a:custGeom>
              <a:avLst/>
              <a:gdLst/>
              <a:ahLst/>
              <a:cxnLst/>
              <a:rect l="l" t="t" r="r" b="b"/>
              <a:pathLst>
                <a:path w="15980" h="13665" extrusionOk="0">
                  <a:moveTo>
                    <a:pt x="9153" y="0"/>
                  </a:moveTo>
                  <a:cubicBezTo>
                    <a:pt x="2948" y="0"/>
                    <a:pt x="1" y="7446"/>
                    <a:pt x="4189" y="11635"/>
                  </a:cubicBezTo>
                  <a:cubicBezTo>
                    <a:pt x="5593" y="13039"/>
                    <a:pt x="7321" y="13665"/>
                    <a:pt x="9017" y="13665"/>
                  </a:cubicBezTo>
                  <a:cubicBezTo>
                    <a:pt x="12569"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5"/>
            <p:cNvSpPr/>
            <p:nvPr/>
          </p:nvSpPr>
          <p:spPr>
            <a:xfrm>
              <a:off x="1525700" y="1944175"/>
              <a:ext cx="399475" cy="341625"/>
            </a:xfrm>
            <a:custGeom>
              <a:avLst/>
              <a:gdLst/>
              <a:ahLst/>
              <a:cxnLst/>
              <a:rect l="l" t="t" r="r" b="b"/>
              <a:pathLst>
                <a:path w="15979" h="13665" extrusionOk="0">
                  <a:moveTo>
                    <a:pt x="9153" y="0"/>
                  </a:moveTo>
                  <a:cubicBezTo>
                    <a:pt x="3103" y="0"/>
                    <a:pt x="0" y="7446"/>
                    <a:pt x="4344" y="11635"/>
                  </a:cubicBezTo>
                  <a:cubicBezTo>
                    <a:pt x="5698" y="13039"/>
                    <a:pt x="7392" y="13665"/>
                    <a:pt x="9065"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5"/>
            <p:cNvSpPr/>
            <p:nvPr/>
          </p:nvSpPr>
          <p:spPr>
            <a:xfrm>
              <a:off x="219662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5"/>
            <p:cNvSpPr/>
            <p:nvPr/>
          </p:nvSpPr>
          <p:spPr>
            <a:xfrm>
              <a:off x="28714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5"/>
            <p:cNvSpPr/>
            <p:nvPr/>
          </p:nvSpPr>
          <p:spPr>
            <a:xfrm>
              <a:off x="3542400" y="1944175"/>
              <a:ext cx="399475" cy="341625"/>
            </a:xfrm>
            <a:custGeom>
              <a:avLst/>
              <a:gdLst/>
              <a:ahLst/>
              <a:cxnLst/>
              <a:rect l="l" t="t" r="r" b="b"/>
              <a:pathLst>
                <a:path w="15979" h="13665" extrusionOk="0">
                  <a:moveTo>
                    <a:pt x="9153" y="0"/>
                  </a:moveTo>
                  <a:cubicBezTo>
                    <a:pt x="3103" y="0"/>
                    <a:pt x="0" y="7446"/>
                    <a:pt x="4344" y="11635"/>
                  </a:cubicBezTo>
                  <a:cubicBezTo>
                    <a:pt x="5748" y="13039"/>
                    <a:pt x="7460" y="13665"/>
                    <a:pt x="9134" y="13665"/>
                  </a:cubicBezTo>
                  <a:cubicBezTo>
                    <a:pt x="12639" y="13665"/>
                    <a:pt x="15978" y="10920"/>
                    <a:pt x="15978" y="6826"/>
                  </a:cubicBezTo>
                  <a:cubicBezTo>
                    <a:pt x="15978"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5"/>
            <p:cNvSpPr/>
            <p:nvPr/>
          </p:nvSpPr>
          <p:spPr>
            <a:xfrm>
              <a:off x="4213325" y="1944175"/>
              <a:ext cx="399475" cy="341625"/>
            </a:xfrm>
            <a:custGeom>
              <a:avLst/>
              <a:gdLst/>
              <a:ahLst/>
              <a:cxnLst/>
              <a:rect l="l" t="t" r="r" b="b"/>
              <a:pathLst>
                <a:path w="15979" h="13665" extrusionOk="0">
                  <a:moveTo>
                    <a:pt x="9153" y="0"/>
                  </a:moveTo>
                  <a:cubicBezTo>
                    <a:pt x="3103" y="0"/>
                    <a:pt x="1" y="7446"/>
                    <a:pt x="4344" y="11635"/>
                  </a:cubicBezTo>
                  <a:cubicBezTo>
                    <a:pt x="5748" y="13039"/>
                    <a:pt x="7460" y="13665"/>
                    <a:pt x="9134" y="13665"/>
                  </a:cubicBezTo>
                  <a:cubicBezTo>
                    <a:pt x="12639" y="13665"/>
                    <a:pt x="15979" y="10920"/>
                    <a:pt x="15979" y="6826"/>
                  </a:cubicBezTo>
                  <a:cubicBezTo>
                    <a:pt x="15979" y="3103"/>
                    <a:pt x="13032"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5"/>
            <p:cNvSpPr/>
            <p:nvPr/>
          </p:nvSpPr>
          <p:spPr>
            <a:xfrm>
              <a:off x="4888150" y="1944175"/>
              <a:ext cx="399475" cy="341625"/>
            </a:xfrm>
            <a:custGeom>
              <a:avLst/>
              <a:gdLst/>
              <a:ahLst/>
              <a:cxnLst/>
              <a:rect l="l" t="t" r="r" b="b"/>
              <a:pathLst>
                <a:path w="15979" h="13665" extrusionOk="0">
                  <a:moveTo>
                    <a:pt x="9153" y="0"/>
                  </a:moveTo>
                  <a:cubicBezTo>
                    <a:pt x="2948" y="0"/>
                    <a:pt x="0" y="7446"/>
                    <a:pt x="4189" y="11635"/>
                  </a:cubicBezTo>
                  <a:cubicBezTo>
                    <a:pt x="5593" y="13039"/>
                    <a:pt x="7321" y="13665"/>
                    <a:pt x="9017" y="13665"/>
                  </a:cubicBezTo>
                  <a:cubicBezTo>
                    <a:pt x="12568" y="13665"/>
                    <a:pt x="15979" y="10920"/>
                    <a:pt x="15979" y="6826"/>
                  </a:cubicBezTo>
                  <a:cubicBezTo>
                    <a:pt x="15979" y="3103"/>
                    <a:pt x="12876"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5"/>
            <p:cNvSpPr/>
            <p:nvPr/>
          </p:nvSpPr>
          <p:spPr>
            <a:xfrm>
              <a:off x="5559075" y="1944175"/>
              <a:ext cx="399500" cy="341625"/>
            </a:xfrm>
            <a:custGeom>
              <a:avLst/>
              <a:gdLst/>
              <a:ahLst/>
              <a:cxnLst/>
              <a:rect l="l" t="t" r="r" b="b"/>
              <a:pathLst>
                <a:path w="15980" h="13665" extrusionOk="0">
                  <a:moveTo>
                    <a:pt x="9153" y="0"/>
                  </a:moveTo>
                  <a:cubicBezTo>
                    <a:pt x="3103" y="0"/>
                    <a:pt x="1" y="7446"/>
                    <a:pt x="4344" y="11635"/>
                  </a:cubicBezTo>
                  <a:cubicBezTo>
                    <a:pt x="5748" y="13039"/>
                    <a:pt x="7460" y="13665"/>
                    <a:pt x="9134" y="13665"/>
                  </a:cubicBezTo>
                  <a:cubicBezTo>
                    <a:pt x="12640" y="13665"/>
                    <a:pt x="15979" y="10920"/>
                    <a:pt x="15979" y="6826"/>
                  </a:cubicBezTo>
                  <a:cubicBezTo>
                    <a:pt x="15979" y="3103"/>
                    <a:pt x="12877"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5"/>
            <p:cNvSpPr/>
            <p:nvPr/>
          </p:nvSpPr>
          <p:spPr>
            <a:xfrm>
              <a:off x="6230025" y="1944175"/>
              <a:ext cx="403350" cy="341625"/>
            </a:xfrm>
            <a:custGeom>
              <a:avLst/>
              <a:gdLst/>
              <a:ahLst/>
              <a:cxnLst/>
              <a:rect l="l" t="t" r="r" b="b"/>
              <a:pathLst>
                <a:path w="16134" h="13665" extrusionOk="0">
                  <a:moveTo>
                    <a:pt x="9153" y="0"/>
                  </a:moveTo>
                  <a:cubicBezTo>
                    <a:pt x="3103" y="0"/>
                    <a:pt x="0" y="7446"/>
                    <a:pt x="4344" y="11635"/>
                  </a:cubicBezTo>
                  <a:cubicBezTo>
                    <a:pt x="5748" y="13039"/>
                    <a:pt x="7476" y="13665"/>
                    <a:pt x="9172" y="13665"/>
                  </a:cubicBezTo>
                  <a:cubicBezTo>
                    <a:pt x="12723" y="13665"/>
                    <a:pt x="16134" y="10920"/>
                    <a:pt x="16134" y="6826"/>
                  </a:cubicBezTo>
                  <a:cubicBezTo>
                    <a:pt x="16134" y="3103"/>
                    <a:pt x="13031" y="0"/>
                    <a:pt x="9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5"/>
            <p:cNvSpPr/>
            <p:nvPr/>
          </p:nvSpPr>
          <p:spPr>
            <a:xfrm>
              <a:off x="6904825" y="1944175"/>
              <a:ext cx="399500" cy="341625"/>
            </a:xfrm>
            <a:custGeom>
              <a:avLst/>
              <a:gdLst/>
              <a:ahLst/>
              <a:cxnLst/>
              <a:rect l="l" t="t" r="r" b="b"/>
              <a:pathLst>
                <a:path w="15980" h="13665" extrusionOk="0">
                  <a:moveTo>
                    <a:pt x="9154" y="0"/>
                  </a:moveTo>
                  <a:cubicBezTo>
                    <a:pt x="2948" y="0"/>
                    <a:pt x="1" y="7446"/>
                    <a:pt x="4345" y="11635"/>
                  </a:cubicBezTo>
                  <a:cubicBezTo>
                    <a:pt x="5698" y="13039"/>
                    <a:pt x="7393" y="13665"/>
                    <a:pt x="9066" y="13665"/>
                  </a:cubicBezTo>
                  <a:cubicBezTo>
                    <a:pt x="12569" y="13665"/>
                    <a:pt x="15979" y="10920"/>
                    <a:pt x="15979" y="6826"/>
                  </a:cubicBezTo>
                  <a:cubicBezTo>
                    <a:pt x="15979" y="3103"/>
                    <a:pt x="12877" y="0"/>
                    <a:pt x="91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5"/>
            <p:cNvSpPr/>
            <p:nvPr/>
          </p:nvSpPr>
          <p:spPr>
            <a:xfrm>
              <a:off x="17995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5"/>
            <p:cNvSpPr/>
            <p:nvPr/>
          </p:nvSpPr>
          <p:spPr>
            <a:xfrm>
              <a:off x="854750" y="2688775"/>
              <a:ext cx="399500" cy="341650"/>
            </a:xfrm>
            <a:custGeom>
              <a:avLst/>
              <a:gdLst/>
              <a:ahLst/>
              <a:cxnLst/>
              <a:rect l="l" t="t" r="r" b="b"/>
              <a:pathLst>
                <a:path w="15980" h="13666" extrusionOk="0">
                  <a:moveTo>
                    <a:pt x="9153" y="1"/>
                  </a:moveTo>
                  <a:cubicBezTo>
                    <a:pt x="2948" y="1"/>
                    <a:pt x="1" y="7447"/>
                    <a:pt x="4189" y="11636"/>
                  </a:cubicBezTo>
                  <a:cubicBezTo>
                    <a:pt x="5593" y="13040"/>
                    <a:pt x="7321" y="13666"/>
                    <a:pt x="9017" y="13666"/>
                  </a:cubicBezTo>
                  <a:cubicBezTo>
                    <a:pt x="12569"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5"/>
            <p:cNvSpPr/>
            <p:nvPr/>
          </p:nvSpPr>
          <p:spPr>
            <a:xfrm>
              <a:off x="1525700" y="2688775"/>
              <a:ext cx="399475" cy="341650"/>
            </a:xfrm>
            <a:custGeom>
              <a:avLst/>
              <a:gdLst/>
              <a:ahLst/>
              <a:cxnLst/>
              <a:rect l="l" t="t" r="r" b="b"/>
              <a:pathLst>
                <a:path w="15979" h="13666" extrusionOk="0">
                  <a:moveTo>
                    <a:pt x="9153" y="1"/>
                  </a:moveTo>
                  <a:cubicBezTo>
                    <a:pt x="3103" y="1"/>
                    <a:pt x="0" y="7447"/>
                    <a:pt x="4344" y="11636"/>
                  </a:cubicBezTo>
                  <a:cubicBezTo>
                    <a:pt x="5698" y="13040"/>
                    <a:pt x="7392" y="13666"/>
                    <a:pt x="9065"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5"/>
            <p:cNvSpPr/>
            <p:nvPr/>
          </p:nvSpPr>
          <p:spPr>
            <a:xfrm>
              <a:off x="219662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5"/>
            <p:cNvSpPr/>
            <p:nvPr/>
          </p:nvSpPr>
          <p:spPr>
            <a:xfrm>
              <a:off x="28714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5"/>
            <p:cNvSpPr/>
            <p:nvPr/>
          </p:nvSpPr>
          <p:spPr>
            <a:xfrm>
              <a:off x="3542400" y="2688775"/>
              <a:ext cx="399475" cy="341650"/>
            </a:xfrm>
            <a:custGeom>
              <a:avLst/>
              <a:gdLst/>
              <a:ahLst/>
              <a:cxnLst/>
              <a:rect l="l" t="t" r="r" b="b"/>
              <a:pathLst>
                <a:path w="15979" h="13666" extrusionOk="0">
                  <a:moveTo>
                    <a:pt x="9153" y="1"/>
                  </a:moveTo>
                  <a:cubicBezTo>
                    <a:pt x="3103" y="1"/>
                    <a:pt x="0" y="7447"/>
                    <a:pt x="4344" y="11636"/>
                  </a:cubicBezTo>
                  <a:cubicBezTo>
                    <a:pt x="5748" y="13040"/>
                    <a:pt x="7460" y="13666"/>
                    <a:pt x="9134" y="13666"/>
                  </a:cubicBezTo>
                  <a:cubicBezTo>
                    <a:pt x="12639" y="13666"/>
                    <a:pt x="15978" y="10921"/>
                    <a:pt x="15978" y="6827"/>
                  </a:cubicBezTo>
                  <a:cubicBezTo>
                    <a:pt x="15978"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5"/>
            <p:cNvSpPr/>
            <p:nvPr/>
          </p:nvSpPr>
          <p:spPr>
            <a:xfrm>
              <a:off x="4213325" y="2688775"/>
              <a:ext cx="399475" cy="341650"/>
            </a:xfrm>
            <a:custGeom>
              <a:avLst/>
              <a:gdLst/>
              <a:ahLst/>
              <a:cxnLst/>
              <a:rect l="l" t="t" r="r" b="b"/>
              <a:pathLst>
                <a:path w="15979" h="13666" extrusionOk="0">
                  <a:moveTo>
                    <a:pt x="9153" y="1"/>
                  </a:moveTo>
                  <a:cubicBezTo>
                    <a:pt x="3103" y="1"/>
                    <a:pt x="1" y="7447"/>
                    <a:pt x="4344" y="11636"/>
                  </a:cubicBezTo>
                  <a:cubicBezTo>
                    <a:pt x="5748" y="13040"/>
                    <a:pt x="7460" y="13666"/>
                    <a:pt x="9134" y="13666"/>
                  </a:cubicBezTo>
                  <a:cubicBezTo>
                    <a:pt x="12639" y="13666"/>
                    <a:pt x="15979" y="10921"/>
                    <a:pt x="15979" y="6827"/>
                  </a:cubicBezTo>
                  <a:cubicBezTo>
                    <a:pt x="15979" y="3103"/>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5"/>
            <p:cNvSpPr/>
            <p:nvPr/>
          </p:nvSpPr>
          <p:spPr>
            <a:xfrm>
              <a:off x="4888150" y="2688775"/>
              <a:ext cx="399475" cy="341650"/>
            </a:xfrm>
            <a:custGeom>
              <a:avLst/>
              <a:gdLst/>
              <a:ahLst/>
              <a:cxnLst/>
              <a:rect l="l" t="t" r="r" b="b"/>
              <a:pathLst>
                <a:path w="15979" h="13666" extrusionOk="0">
                  <a:moveTo>
                    <a:pt x="9153" y="1"/>
                  </a:moveTo>
                  <a:cubicBezTo>
                    <a:pt x="2948" y="1"/>
                    <a:pt x="0" y="7447"/>
                    <a:pt x="4189" y="11636"/>
                  </a:cubicBezTo>
                  <a:cubicBezTo>
                    <a:pt x="5593" y="13040"/>
                    <a:pt x="7321" y="13666"/>
                    <a:pt x="9017" y="13666"/>
                  </a:cubicBezTo>
                  <a:cubicBezTo>
                    <a:pt x="12568" y="13666"/>
                    <a:pt x="15979" y="10921"/>
                    <a:pt x="15979" y="6827"/>
                  </a:cubicBezTo>
                  <a:cubicBezTo>
                    <a:pt x="15979" y="3103"/>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5"/>
            <p:cNvSpPr/>
            <p:nvPr/>
          </p:nvSpPr>
          <p:spPr>
            <a:xfrm>
              <a:off x="5559075" y="2688775"/>
              <a:ext cx="399500" cy="341650"/>
            </a:xfrm>
            <a:custGeom>
              <a:avLst/>
              <a:gdLst/>
              <a:ahLst/>
              <a:cxnLst/>
              <a:rect l="l" t="t" r="r" b="b"/>
              <a:pathLst>
                <a:path w="15980" h="13666" extrusionOk="0">
                  <a:moveTo>
                    <a:pt x="9153" y="1"/>
                  </a:moveTo>
                  <a:cubicBezTo>
                    <a:pt x="3103" y="1"/>
                    <a:pt x="1" y="7447"/>
                    <a:pt x="4344" y="11636"/>
                  </a:cubicBezTo>
                  <a:cubicBezTo>
                    <a:pt x="5748" y="13040"/>
                    <a:pt x="7460" y="13666"/>
                    <a:pt x="9134" y="13666"/>
                  </a:cubicBezTo>
                  <a:cubicBezTo>
                    <a:pt x="12640" y="13666"/>
                    <a:pt x="15979" y="10921"/>
                    <a:pt x="15979" y="6827"/>
                  </a:cubicBezTo>
                  <a:cubicBezTo>
                    <a:pt x="15979" y="3103"/>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5"/>
            <p:cNvSpPr/>
            <p:nvPr/>
          </p:nvSpPr>
          <p:spPr>
            <a:xfrm>
              <a:off x="6230025" y="2688775"/>
              <a:ext cx="403350" cy="341650"/>
            </a:xfrm>
            <a:custGeom>
              <a:avLst/>
              <a:gdLst/>
              <a:ahLst/>
              <a:cxnLst/>
              <a:rect l="l" t="t" r="r" b="b"/>
              <a:pathLst>
                <a:path w="16134" h="13666" extrusionOk="0">
                  <a:moveTo>
                    <a:pt x="9153" y="1"/>
                  </a:moveTo>
                  <a:cubicBezTo>
                    <a:pt x="3103" y="1"/>
                    <a:pt x="0" y="7447"/>
                    <a:pt x="4344" y="11636"/>
                  </a:cubicBezTo>
                  <a:cubicBezTo>
                    <a:pt x="5748" y="13040"/>
                    <a:pt x="7476" y="13666"/>
                    <a:pt x="9172" y="13666"/>
                  </a:cubicBezTo>
                  <a:cubicBezTo>
                    <a:pt x="12723" y="13666"/>
                    <a:pt x="16134" y="10921"/>
                    <a:pt x="16134" y="6827"/>
                  </a:cubicBezTo>
                  <a:cubicBezTo>
                    <a:pt x="16134" y="3103"/>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5"/>
            <p:cNvSpPr/>
            <p:nvPr/>
          </p:nvSpPr>
          <p:spPr>
            <a:xfrm>
              <a:off x="6904825" y="2688775"/>
              <a:ext cx="399500" cy="341650"/>
            </a:xfrm>
            <a:custGeom>
              <a:avLst/>
              <a:gdLst/>
              <a:ahLst/>
              <a:cxnLst/>
              <a:rect l="l" t="t" r="r" b="b"/>
              <a:pathLst>
                <a:path w="15980" h="13666" extrusionOk="0">
                  <a:moveTo>
                    <a:pt x="9154" y="1"/>
                  </a:moveTo>
                  <a:cubicBezTo>
                    <a:pt x="2948" y="1"/>
                    <a:pt x="1" y="7447"/>
                    <a:pt x="4345" y="11636"/>
                  </a:cubicBezTo>
                  <a:cubicBezTo>
                    <a:pt x="5698" y="13040"/>
                    <a:pt x="7393" y="13666"/>
                    <a:pt x="9066" y="13666"/>
                  </a:cubicBezTo>
                  <a:cubicBezTo>
                    <a:pt x="12569" y="13666"/>
                    <a:pt x="15979" y="10921"/>
                    <a:pt x="15979" y="6827"/>
                  </a:cubicBezTo>
                  <a:cubicBezTo>
                    <a:pt x="15979" y="3103"/>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5"/>
            <p:cNvSpPr/>
            <p:nvPr/>
          </p:nvSpPr>
          <p:spPr>
            <a:xfrm>
              <a:off x="17995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5"/>
            <p:cNvSpPr/>
            <p:nvPr/>
          </p:nvSpPr>
          <p:spPr>
            <a:xfrm>
              <a:off x="854750" y="3437275"/>
              <a:ext cx="399500" cy="341650"/>
            </a:xfrm>
            <a:custGeom>
              <a:avLst/>
              <a:gdLst/>
              <a:ahLst/>
              <a:cxnLst/>
              <a:rect l="l" t="t" r="r" b="b"/>
              <a:pathLst>
                <a:path w="15980" h="13666" extrusionOk="0">
                  <a:moveTo>
                    <a:pt x="9153" y="1"/>
                  </a:moveTo>
                  <a:cubicBezTo>
                    <a:pt x="2948" y="1"/>
                    <a:pt x="1" y="7292"/>
                    <a:pt x="4189" y="11636"/>
                  </a:cubicBezTo>
                  <a:cubicBezTo>
                    <a:pt x="5593" y="13040"/>
                    <a:pt x="7321" y="13666"/>
                    <a:pt x="9017" y="13666"/>
                  </a:cubicBezTo>
                  <a:cubicBezTo>
                    <a:pt x="12569"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5"/>
            <p:cNvSpPr/>
            <p:nvPr/>
          </p:nvSpPr>
          <p:spPr>
            <a:xfrm>
              <a:off x="1525700" y="3437275"/>
              <a:ext cx="399475" cy="341650"/>
            </a:xfrm>
            <a:custGeom>
              <a:avLst/>
              <a:gdLst/>
              <a:ahLst/>
              <a:cxnLst/>
              <a:rect l="l" t="t" r="r" b="b"/>
              <a:pathLst>
                <a:path w="15979" h="13666" extrusionOk="0">
                  <a:moveTo>
                    <a:pt x="9153" y="1"/>
                  </a:moveTo>
                  <a:cubicBezTo>
                    <a:pt x="3103" y="1"/>
                    <a:pt x="0" y="7292"/>
                    <a:pt x="4344" y="11636"/>
                  </a:cubicBezTo>
                  <a:cubicBezTo>
                    <a:pt x="5698" y="13040"/>
                    <a:pt x="7392" y="13666"/>
                    <a:pt x="9065"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5"/>
            <p:cNvSpPr/>
            <p:nvPr/>
          </p:nvSpPr>
          <p:spPr>
            <a:xfrm>
              <a:off x="219662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5"/>
            <p:cNvSpPr/>
            <p:nvPr/>
          </p:nvSpPr>
          <p:spPr>
            <a:xfrm>
              <a:off x="28714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5"/>
            <p:cNvSpPr/>
            <p:nvPr/>
          </p:nvSpPr>
          <p:spPr>
            <a:xfrm>
              <a:off x="3542400" y="3437275"/>
              <a:ext cx="399475" cy="341650"/>
            </a:xfrm>
            <a:custGeom>
              <a:avLst/>
              <a:gdLst/>
              <a:ahLst/>
              <a:cxnLst/>
              <a:rect l="l" t="t" r="r" b="b"/>
              <a:pathLst>
                <a:path w="15979" h="13666" extrusionOk="0">
                  <a:moveTo>
                    <a:pt x="9153" y="1"/>
                  </a:moveTo>
                  <a:cubicBezTo>
                    <a:pt x="3103" y="1"/>
                    <a:pt x="0" y="7292"/>
                    <a:pt x="4344" y="11636"/>
                  </a:cubicBezTo>
                  <a:cubicBezTo>
                    <a:pt x="5748" y="13040"/>
                    <a:pt x="7460" y="13666"/>
                    <a:pt x="9134" y="13666"/>
                  </a:cubicBezTo>
                  <a:cubicBezTo>
                    <a:pt x="12639" y="13666"/>
                    <a:pt x="15978" y="10921"/>
                    <a:pt x="15978" y="6827"/>
                  </a:cubicBezTo>
                  <a:cubicBezTo>
                    <a:pt x="15978"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5"/>
            <p:cNvSpPr/>
            <p:nvPr/>
          </p:nvSpPr>
          <p:spPr>
            <a:xfrm>
              <a:off x="4213325" y="3437275"/>
              <a:ext cx="399475" cy="341650"/>
            </a:xfrm>
            <a:custGeom>
              <a:avLst/>
              <a:gdLst/>
              <a:ahLst/>
              <a:cxnLst/>
              <a:rect l="l" t="t" r="r" b="b"/>
              <a:pathLst>
                <a:path w="15979" h="13666" extrusionOk="0">
                  <a:moveTo>
                    <a:pt x="9153" y="1"/>
                  </a:moveTo>
                  <a:cubicBezTo>
                    <a:pt x="3103" y="1"/>
                    <a:pt x="1" y="7292"/>
                    <a:pt x="4344" y="11636"/>
                  </a:cubicBezTo>
                  <a:cubicBezTo>
                    <a:pt x="5748" y="13040"/>
                    <a:pt x="7460" y="13666"/>
                    <a:pt x="9134" y="13666"/>
                  </a:cubicBezTo>
                  <a:cubicBezTo>
                    <a:pt x="12639" y="13666"/>
                    <a:pt x="15979" y="10921"/>
                    <a:pt x="15979" y="6827"/>
                  </a:cubicBezTo>
                  <a:cubicBezTo>
                    <a:pt x="15979" y="2948"/>
                    <a:pt x="13032"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5"/>
            <p:cNvSpPr/>
            <p:nvPr/>
          </p:nvSpPr>
          <p:spPr>
            <a:xfrm>
              <a:off x="4888150" y="3437275"/>
              <a:ext cx="399475" cy="341650"/>
            </a:xfrm>
            <a:custGeom>
              <a:avLst/>
              <a:gdLst/>
              <a:ahLst/>
              <a:cxnLst/>
              <a:rect l="l" t="t" r="r" b="b"/>
              <a:pathLst>
                <a:path w="15979" h="13666" extrusionOk="0">
                  <a:moveTo>
                    <a:pt x="9153" y="1"/>
                  </a:moveTo>
                  <a:cubicBezTo>
                    <a:pt x="2948" y="1"/>
                    <a:pt x="0" y="7292"/>
                    <a:pt x="4189" y="11636"/>
                  </a:cubicBezTo>
                  <a:cubicBezTo>
                    <a:pt x="5593" y="13040"/>
                    <a:pt x="7321" y="13666"/>
                    <a:pt x="9017" y="13666"/>
                  </a:cubicBezTo>
                  <a:cubicBezTo>
                    <a:pt x="12568" y="13666"/>
                    <a:pt x="15979" y="10921"/>
                    <a:pt x="15979" y="6827"/>
                  </a:cubicBezTo>
                  <a:cubicBezTo>
                    <a:pt x="15979" y="2948"/>
                    <a:pt x="12876"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5"/>
            <p:cNvSpPr/>
            <p:nvPr/>
          </p:nvSpPr>
          <p:spPr>
            <a:xfrm>
              <a:off x="5559075" y="3437275"/>
              <a:ext cx="399500" cy="341650"/>
            </a:xfrm>
            <a:custGeom>
              <a:avLst/>
              <a:gdLst/>
              <a:ahLst/>
              <a:cxnLst/>
              <a:rect l="l" t="t" r="r" b="b"/>
              <a:pathLst>
                <a:path w="15980" h="13666" extrusionOk="0">
                  <a:moveTo>
                    <a:pt x="9153" y="1"/>
                  </a:moveTo>
                  <a:cubicBezTo>
                    <a:pt x="3103" y="1"/>
                    <a:pt x="1" y="7292"/>
                    <a:pt x="4344" y="11636"/>
                  </a:cubicBezTo>
                  <a:cubicBezTo>
                    <a:pt x="5748" y="13040"/>
                    <a:pt x="7460" y="13666"/>
                    <a:pt x="9134" y="13666"/>
                  </a:cubicBezTo>
                  <a:cubicBezTo>
                    <a:pt x="12640" y="13666"/>
                    <a:pt x="15979" y="10921"/>
                    <a:pt x="15979" y="6827"/>
                  </a:cubicBezTo>
                  <a:cubicBezTo>
                    <a:pt x="15979" y="2948"/>
                    <a:pt x="12877"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5"/>
            <p:cNvSpPr/>
            <p:nvPr/>
          </p:nvSpPr>
          <p:spPr>
            <a:xfrm>
              <a:off x="6230025" y="3437275"/>
              <a:ext cx="403350" cy="341650"/>
            </a:xfrm>
            <a:custGeom>
              <a:avLst/>
              <a:gdLst/>
              <a:ahLst/>
              <a:cxnLst/>
              <a:rect l="l" t="t" r="r" b="b"/>
              <a:pathLst>
                <a:path w="16134" h="13666" extrusionOk="0">
                  <a:moveTo>
                    <a:pt x="9153" y="1"/>
                  </a:moveTo>
                  <a:cubicBezTo>
                    <a:pt x="3103" y="1"/>
                    <a:pt x="0" y="7292"/>
                    <a:pt x="4344" y="11636"/>
                  </a:cubicBezTo>
                  <a:cubicBezTo>
                    <a:pt x="5748" y="13040"/>
                    <a:pt x="7476" y="13666"/>
                    <a:pt x="9172" y="13666"/>
                  </a:cubicBezTo>
                  <a:cubicBezTo>
                    <a:pt x="12723" y="13666"/>
                    <a:pt x="16134" y="10921"/>
                    <a:pt x="16134" y="6827"/>
                  </a:cubicBezTo>
                  <a:cubicBezTo>
                    <a:pt x="16134" y="2948"/>
                    <a:pt x="13031" y="1"/>
                    <a:pt x="9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5"/>
            <p:cNvSpPr/>
            <p:nvPr/>
          </p:nvSpPr>
          <p:spPr>
            <a:xfrm>
              <a:off x="6904825" y="3437275"/>
              <a:ext cx="399500" cy="341650"/>
            </a:xfrm>
            <a:custGeom>
              <a:avLst/>
              <a:gdLst/>
              <a:ahLst/>
              <a:cxnLst/>
              <a:rect l="l" t="t" r="r" b="b"/>
              <a:pathLst>
                <a:path w="15980" h="13666" extrusionOk="0">
                  <a:moveTo>
                    <a:pt x="9154" y="1"/>
                  </a:moveTo>
                  <a:cubicBezTo>
                    <a:pt x="2948" y="1"/>
                    <a:pt x="1" y="7292"/>
                    <a:pt x="4345" y="11636"/>
                  </a:cubicBezTo>
                  <a:cubicBezTo>
                    <a:pt x="5698" y="13040"/>
                    <a:pt x="7393" y="13666"/>
                    <a:pt x="9066" y="13666"/>
                  </a:cubicBezTo>
                  <a:cubicBezTo>
                    <a:pt x="12569" y="13666"/>
                    <a:pt x="15979" y="10921"/>
                    <a:pt x="15979" y="6827"/>
                  </a:cubicBezTo>
                  <a:cubicBezTo>
                    <a:pt x="15979" y="2948"/>
                    <a:pt x="12877" y="1"/>
                    <a:pt x="91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7" name="Google Shape;2897;p75"/>
          <p:cNvGrpSpPr/>
          <p:nvPr/>
        </p:nvGrpSpPr>
        <p:grpSpPr>
          <a:xfrm>
            <a:off x="663817" y="1212562"/>
            <a:ext cx="353111" cy="1154803"/>
            <a:chOff x="2991950" y="238125"/>
            <a:chExt cx="1589875" cy="5199475"/>
          </a:xfrm>
        </p:grpSpPr>
        <p:sp>
          <p:nvSpPr>
            <p:cNvPr id="2898" name="Google Shape;2898;p75"/>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5"/>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5"/>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5"/>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5"/>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5"/>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5"/>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75"/>
          <p:cNvGrpSpPr/>
          <p:nvPr/>
        </p:nvGrpSpPr>
        <p:grpSpPr>
          <a:xfrm rot="10800000">
            <a:off x="647014" y="2507189"/>
            <a:ext cx="1051016" cy="482025"/>
            <a:chOff x="200825" y="1197675"/>
            <a:chExt cx="6974225" cy="3198575"/>
          </a:xfrm>
        </p:grpSpPr>
        <p:sp>
          <p:nvSpPr>
            <p:cNvPr id="2906" name="Google Shape;2906;p75"/>
            <p:cNvSpPr/>
            <p:nvPr/>
          </p:nvSpPr>
          <p:spPr>
            <a:xfrm>
              <a:off x="207850" y="1197675"/>
              <a:ext cx="6967200" cy="3198575"/>
            </a:xfrm>
            <a:custGeom>
              <a:avLst/>
              <a:gdLst/>
              <a:ahLst/>
              <a:cxnLst/>
              <a:rect l="l" t="t" r="r" b="b"/>
              <a:pathLst>
                <a:path w="278688" h="127943" extrusionOk="0">
                  <a:moveTo>
                    <a:pt x="4843" y="1"/>
                  </a:moveTo>
                  <a:cubicBezTo>
                    <a:pt x="0" y="1"/>
                    <a:pt x="0" y="7064"/>
                    <a:pt x="4843" y="7064"/>
                  </a:cubicBezTo>
                  <a:cubicBezTo>
                    <a:pt x="94847" y="7669"/>
                    <a:pt x="180814" y="7669"/>
                    <a:pt x="271624" y="7669"/>
                  </a:cubicBezTo>
                  <a:cubicBezTo>
                    <a:pt x="271624" y="46213"/>
                    <a:pt x="271624" y="85968"/>
                    <a:pt x="270413" y="124310"/>
                  </a:cubicBezTo>
                  <a:cubicBezTo>
                    <a:pt x="270413" y="126126"/>
                    <a:pt x="272028" y="127740"/>
                    <a:pt x="273844" y="127942"/>
                  </a:cubicBezTo>
                  <a:cubicBezTo>
                    <a:pt x="275862" y="127942"/>
                    <a:pt x="277275" y="126328"/>
                    <a:pt x="277476" y="124511"/>
                  </a:cubicBezTo>
                  <a:cubicBezTo>
                    <a:pt x="278687" y="84959"/>
                    <a:pt x="278687" y="43993"/>
                    <a:pt x="278687" y="4239"/>
                  </a:cubicBezTo>
                  <a:lnTo>
                    <a:pt x="278687" y="606"/>
                  </a:lnTo>
                  <a:lnTo>
                    <a:pt x="275055" y="606"/>
                  </a:lnTo>
                  <a:cubicBezTo>
                    <a:pt x="183034" y="606"/>
                    <a:pt x="96057" y="606"/>
                    <a:pt x="48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5"/>
            <p:cNvSpPr/>
            <p:nvPr/>
          </p:nvSpPr>
          <p:spPr>
            <a:xfrm>
              <a:off x="202325" y="1721550"/>
              <a:ext cx="6352175" cy="2659550"/>
            </a:xfrm>
            <a:custGeom>
              <a:avLst/>
              <a:gdLst/>
              <a:ahLst/>
              <a:cxnLst/>
              <a:rect l="l" t="t" r="r" b="b"/>
              <a:pathLst>
                <a:path w="254087" h="106382" extrusionOk="0">
                  <a:moveTo>
                    <a:pt x="4515" y="1"/>
                  </a:moveTo>
                  <a:cubicBezTo>
                    <a:pt x="1" y="1"/>
                    <a:pt x="1" y="6927"/>
                    <a:pt x="4515" y="6927"/>
                  </a:cubicBezTo>
                  <a:cubicBezTo>
                    <a:pt x="4691" y="6927"/>
                    <a:pt x="4875" y="6916"/>
                    <a:pt x="5064" y="6894"/>
                  </a:cubicBezTo>
                  <a:lnTo>
                    <a:pt x="246620" y="6894"/>
                  </a:lnTo>
                  <a:cubicBezTo>
                    <a:pt x="246620" y="37971"/>
                    <a:pt x="246620" y="70058"/>
                    <a:pt x="247024" y="102749"/>
                  </a:cubicBezTo>
                  <a:cubicBezTo>
                    <a:pt x="247024" y="104767"/>
                    <a:pt x="248638" y="106382"/>
                    <a:pt x="250656" y="106382"/>
                  </a:cubicBezTo>
                  <a:cubicBezTo>
                    <a:pt x="252674" y="106382"/>
                    <a:pt x="254087" y="104767"/>
                    <a:pt x="254087" y="102951"/>
                  </a:cubicBezTo>
                  <a:cubicBezTo>
                    <a:pt x="253683" y="69049"/>
                    <a:pt x="253683" y="35752"/>
                    <a:pt x="253683" y="3464"/>
                  </a:cubicBezTo>
                  <a:lnTo>
                    <a:pt x="253683" y="33"/>
                  </a:lnTo>
                  <a:lnTo>
                    <a:pt x="5064" y="33"/>
                  </a:lnTo>
                  <a:cubicBezTo>
                    <a:pt x="4875" y="11"/>
                    <a:pt x="4691" y="1"/>
                    <a:pt x="45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5"/>
            <p:cNvSpPr/>
            <p:nvPr/>
          </p:nvSpPr>
          <p:spPr>
            <a:xfrm>
              <a:off x="222975" y="2221825"/>
              <a:ext cx="5756400" cy="2159275"/>
            </a:xfrm>
            <a:custGeom>
              <a:avLst/>
              <a:gdLst/>
              <a:ahLst/>
              <a:cxnLst/>
              <a:rect l="l" t="t" r="r" b="b"/>
              <a:pathLst>
                <a:path w="230256" h="86371" extrusionOk="0">
                  <a:moveTo>
                    <a:pt x="226623" y="0"/>
                  </a:moveTo>
                  <a:cubicBezTo>
                    <a:pt x="153571" y="0"/>
                    <a:pt x="77896" y="0"/>
                    <a:pt x="4238" y="1009"/>
                  </a:cubicBezTo>
                  <a:cubicBezTo>
                    <a:pt x="1" y="1211"/>
                    <a:pt x="1" y="7669"/>
                    <a:pt x="4238" y="7870"/>
                  </a:cubicBezTo>
                  <a:cubicBezTo>
                    <a:pt x="76685" y="7063"/>
                    <a:pt x="150948" y="7063"/>
                    <a:pt x="223192" y="7063"/>
                  </a:cubicBezTo>
                  <a:cubicBezTo>
                    <a:pt x="223192" y="30876"/>
                    <a:pt x="222991" y="57715"/>
                    <a:pt x="222587" y="82738"/>
                  </a:cubicBezTo>
                  <a:cubicBezTo>
                    <a:pt x="222587" y="84756"/>
                    <a:pt x="224201" y="86371"/>
                    <a:pt x="226219" y="86371"/>
                  </a:cubicBezTo>
                  <a:cubicBezTo>
                    <a:pt x="228036" y="86371"/>
                    <a:pt x="229852" y="84958"/>
                    <a:pt x="229852" y="82940"/>
                  </a:cubicBezTo>
                  <a:cubicBezTo>
                    <a:pt x="230255" y="56504"/>
                    <a:pt x="230255" y="28454"/>
                    <a:pt x="230255" y="3633"/>
                  </a:cubicBezTo>
                  <a:lnTo>
                    <a:pt x="23025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5"/>
            <p:cNvSpPr/>
            <p:nvPr/>
          </p:nvSpPr>
          <p:spPr>
            <a:xfrm>
              <a:off x="212875" y="2766675"/>
              <a:ext cx="5166150" cy="1620025"/>
            </a:xfrm>
            <a:custGeom>
              <a:avLst/>
              <a:gdLst/>
              <a:ahLst/>
              <a:cxnLst/>
              <a:rect l="l" t="t" r="r" b="b"/>
              <a:pathLst>
                <a:path w="206646" h="64801" extrusionOk="0">
                  <a:moveTo>
                    <a:pt x="4441" y="1"/>
                  </a:moveTo>
                  <a:cubicBezTo>
                    <a:pt x="1" y="404"/>
                    <a:pt x="1" y="6660"/>
                    <a:pt x="4441" y="7064"/>
                  </a:cubicBezTo>
                  <a:cubicBezTo>
                    <a:pt x="69420" y="7871"/>
                    <a:pt x="135006" y="7871"/>
                    <a:pt x="198573" y="7871"/>
                  </a:cubicBezTo>
                  <a:cubicBezTo>
                    <a:pt x="198977" y="15539"/>
                    <a:pt x="198977" y="23409"/>
                    <a:pt x="198573" y="31078"/>
                  </a:cubicBezTo>
                  <a:cubicBezTo>
                    <a:pt x="197564" y="41370"/>
                    <a:pt x="197968" y="51863"/>
                    <a:pt x="199582" y="61953"/>
                  </a:cubicBezTo>
                  <a:cubicBezTo>
                    <a:pt x="199769" y="63637"/>
                    <a:pt x="201170" y="64800"/>
                    <a:pt x="202660" y="64800"/>
                  </a:cubicBezTo>
                  <a:cubicBezTo>
                    <a:pt x="202777" y="64800"/>
                    <a:pt x="202895" y="64793"/>
                    <a:pt x="203013" y="64778"/>
                  </a:cubicBezTo>
                  <a:lnTo>
                    <a:pt x="203416" y="64778"/>
                  </a:lnTo>
                  <a:cubicBezTo>
                    <a:pt x="205434" y="64375"/>
                    <a:pt x="206645" y="62559"/>
                    <a:pt x="206241" y="60742"/>
                  </a:cubicBezTo>
                  <a:cubicBezTo>
                    <a:pt x="204829" y="51056"/>
                    <a:pt x="204425" y="41168"/>
                    <a:pt x="205434" y="31481"/>
                  </a:cubicBezTo>
                  <a:cubicBezTo>
                    <a:pt x="206040" y="22400"/>
                    <a:pt x="206040" y="13118"/>
                    <a:pt x="205031" y="4037"/>
                  </a:cubicBezTo>
                  <a:lnTo>
                    <a:pt x="204627" y="808"/>
                  </a:lnTo>
                  <a:lnTo>
                    <a:pt x="201600" y="808"/>
                  </a:lnTo>
                  <a:cubicBezTo>
                    <a:pt x="137024" y="808"/>
                    <a:pt x="70429" y="808"/>
                    <a:pt x="44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5"/>
            <p:cNvSpPr/>
            <p:nvPr/>
          </p:nvSpPr>
          <p:spPr>
            <a:xfrm>
              <a:off x="200825" y="3296025"/>
              <a:ext cx="4587925" cy="1100200"/>
            </a:xfrm>
            <a:custGeom>
              <a:avLst/>
              <a:gdLst/>
              <a:ahLst/>
              <a:cxnLst/>
              <a:rect l="l" t="t" r="r" b="b"/>
              <a:pathLst>
                <a:path w="183517" h="44008" extrusionOk="0">
                  <a:moveTo>
                    <a:pt x="4553" y="1"/>
                  </a:moveTo>
                  <a:cubicBezTo>
                    <a:pt x="1" y="1"/>
                    <a:pt x="1" y="7094"/>
                    <a:pt x="4553" y="7094"/>
                  </a:cubicBezTo>
                  <a:cubicBezTo>
                    <a:pt x="4673" y="7094"/>
                    <a:pt x="4796" y="7089"/>
                    <a:pt x="4923" y="7079"/>
                  </a:cubicBezTo>
                  <a:lnTo>
                    <a:pt x="176050" y="7079"/>
                  </a:lnTo>
                  <a:cubicBezTo>
                    <a:pt x="176050" y="18379"/>
                    <a:pt x="176050" y="29882"/>
                    <a:pt x="176453" y="40577"/>
                  </a:cubicBezTo>
                  <a:cubicBezTo>
                    <a:pt x="176453" y="42394"/>
                    <a:pt x="178068" y="44008"/>
                    <a:pt x="179884" y="44008"/>
                  </a:cubicBezTo>
                  <a:lnTo>
                    <a:pt x="180086" y="44008"/>
                  </a:lnTo>
                  <a:cubicBezTo>
                    <a:pt x="181902" y="43806"/>
                    <a:pt x="183516" y="42192"/>
                    <a:pt x="183516" y="40376"/>
                  </a:cubicBezTo>
                  <a:cubicBezTo>
                    <a:pt x="183113" y="28671"/>
                    <a:pt x="183113" y="15958"/>
                    <a:pt x="183113" y="3446"/>
                  </a:cubicBezTo>
                  <a:lnTo>
                    <a:pt x="183113" y="16"/>
                  </a:lnTo>
                  <a:lnTo>
                    <a:pt x="4923" y="16"/>
                  </a:lnTo>
                  <a:cubicBezTo>
                    <a:pt x="4796" y="6"/>
                    <a:pt x="4673" y="1"/>
                    <a:pt x="4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75"/>
          <p:cNvGrpSpPr/>
          <p:nvPr/>
        </p:nvGrpSpPr>
        <p:grpSpPr>
          <a:xfrm>
            <a:off x="3546142" y="1938212"/>
            <a:ext cx="1051016" cy="1051016"/>
            <a:chOff x="1190625" y="238125"/>
            <a:chExt cx="4732175" cy="4732175"/>
          </a:xfrm>
        </p:grpSpPr>
        <p:sp>
          <p:nvSpPr>
            <p:cNvPr id="2912" name="Google Shape;2912;p75"/>
            <p:cNvSpPr/>
            <p:nvPr/>
          </p:nvSpPr>
          <p:spPr>
            <a:xfrm>
              <a:off x="2920400" y="238125"/>
              <a:ext cx="1260275" cy="4732175"/>
            </a:xfrm>
            <a:custGeom>
              <a:avLst/>
              <a:gdLst/>
              <a:ahLst/>
              <a:cxnLst/>
              <a:rect l="l" t="t" r="r" b="b"/>
              <a:pathLst>
                <a:path w="50411" h="189287" extrusionOk="0">
                  <a:moveTo>
                    <a:pt x="0" y="0"/>
                  </a:moveTo>
                  <a:lnTo>
                    <a:pt x="0" y="189287"/>
                  </a:lnTo>
                  <a:lnTo>
                    <a:pt x="50411" y="189287"/>
                  </a:lnTo>
                  <a:lnTo>
                    <a:pt x="5041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5"/>
            <p:cNvSpPr/>
            <p:nvPr/>
          </p:nvSpPr>
          <p:spPr>
            <a:xfrm>
              <a:off x="1190625" y="1967900"/>
              <a:ext cx="4732175" cy="1260275"/>
            </a:xfrm>
            <a:custGeom>
              <a:avLst/>
              <a:gdLst/>
              <a:ahLst/>
              <a:cxnLst/>
              <a:rect l="l" t="t" r="r" b="b"/>
              <a:pathLst>
                <a:path w="189287" h="50411" extrusionOk="0">
                  <a:moveTo>
                    <a:pt x="0" y="0"/>
                  </a:moveTo>
                  <a:lnTo>
                    <a:pt x="0" y="50411"/>
                  </a:lnTo>
                  <a:lnTo>
                    <a:pt x="189287" y="50411"/>
                  </a:lnTo>
                  <a:lnTo>
                    <a:pt x="1892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75"/>
          <p:cNvGrpSpPr/>
          <p:nvPr/>
        </p:nvGrpSpPr>
        <p:grpSpPr>
          <a:xfrm>
            <a:off x="6224881" y="1423433"/>
            <a:ext cx="2272108" cy="1610374"/>
            <a:chOff x="238125" y="328675"/>
            <a:chExt cx="7087050" cy="5023000"/>
          </a:xfrm>
        </p:grpSpPr>
        <p:sp>
          <p:nvSpPr>
            <p:cNvPr id="2915" name="Google Shape;2915;p75"/>
            <p:cNvSpPr/>
            <p:nvPr/>
          </p:nvSpPr>
          <p:spPr>
            <a:xfrm>
              <a:off x="238125" y="328675"/>
              <a:ext cx="5133300" cy="5023000"/>
            </a:xfrm>
            <a:custGeom>
              <a:avLst/>
              <a:gdLst/>
              <a:ahLst/>
              <a:cxnLst/>
              <a:rect l="l" t="t" r="r" b="b"/>
              <a:pathLst>
                <a:path w="205332" h="200920" extrusionOk="0">
                  <a:moveTo>
                    <a:pt x="0" y="0"/>
                  </a:moveTo>
                  <a:lnTo>
                    <a:pt x="200920"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5"/>
            <p:cNvSpPr/>
            <p:nvPr/>
          </p:nvSpPr>
          <p:spPr>
            <a:xfrm>
              <a:off x="890400" y="328675"/>
              <a:ext cx="5133325" cy="5023000"/>
            </a:xfrm>
            <a:custGeom>
              <a:avLst/>
              <a:gdLst/>
              <a:ahLst/>
              <a:cxnLst/>
              <a:rect l="l" t="t" r="r" b="b"/>
              <a:pathLst>
                <a:path w="205333" h="200920" extrusionOk="0">
                  <a:moveTo>
                    <a:pt x="1" y="0"/>
                  </a:moveTo>
                  <a:lnTo>
                    <a:pt x="200795" y="200919"/>
                  </a:lnTo>
                  <a:lnTo>
                    <a:pt x="205332" y="200919"/>
                  </a:lnTo>
                  <a:lnTo>
                    <a:pt x="44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5"/>
            <p:cNvSpPr/>
            <p:nvPr/>
          </p:nvSpPr>
          <p:spPr>
            <a:xfrm>
              <a:off x="1542700" y="328675"/>
              <a:ext cx="5133325" cy="5023000"/>
            </a:xfrm>
            <a:custGeom>
              <a:avLst/>
              <a:gdLst/>
              <a:ahLst/>
              <a:cxnLst/>
              <a:rect l="l" t="t" r="r" b="b"/>
              <a:pathLst>
                <a:path w="205333" h="200920" extrusionOk="0">
                  <a:moveTo>
                    <a:pt x="1" y="0"/>
                  </a:moveTo>
                  <a:lnTo>
                    <a:pt x="200795" y="200919"/>
                  </a:lnTo>
                  <a:lnTo>
                    <a:pt x="205332" y="200919"/>
                  </a:lnTo>
                  <a:lnTo>
                    <a:pt x="441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5"/>
            <p:cNvSpPr/>
            <p:nvPr/>
          </p:nvSpPr>
          <p:spPr>
            <a:xfrm>
              <a:off x="2191850" y="328675"/>
              <a:ext cx="5133325" cy="5023000"/>
            </a:xfrm>
            <a:custGeom>
              <a:avLst/>
              <a:gdLst/>
              <a:ahLst/>
              <a:cxnLst/>
              <a:rect l="l" t="t" r="r" b="b"/>
              <a:pathLst>
                <a:path w="205333" h="200920" extrusionOk="0">
                  <a:moveTo>
                    <a:pt x="1" y="0"/>
                  </a:moveTo>
                  <a:lnTo>
                    <a:pt x="200920" y="200919"/>
                  </a:lnTo>
                  <a:lnTo>
                    <a:pt x="205332" y="200919"/>
                  </a:lnTo>
                  <a:lnTo>
                    <a:pt x="45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19" name="Google Shape;2919;p75"/>
          <p:cNvSpPr/>
          <p:nvPr/>
        </p:nvSpPr>
        <p:spPr>
          <a:xfrm flipH="1">
            <a:off x="2468460" y="1862125"/>
            <a:ext cx="858300" cy="1127100"/>
          </a:xfrm>
          <a:prstGeom prst="diamond">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0" name="Google Shape;2920;p75"/>
          <p:cNvGrpSpPr/>
          <p:nvPr/>
        </p:nvGrpSpPr>
        <p:grpSpPr>
          <a:xfrm rot="5400000">
            <a:off x="4489136" y="2609315"/>
            <a:ext cx="617348" cy="2018956"/>
            <a:chOff x="2991950" y="238125"/>
            <a:chExt cx="1589875" cy="5199475"/>
          </a:xfrm>
        </p:grpSpPr>
        <p:sp>
          <p:nvSpPr>
            <p:cNvPr id="2921" name="Google Shape;2921;p75"/>
            <p:cNvSpPr/>
            <p:nvPr/>
          </p:nvSpPr>
          <p:spPr>
            <a:xfrm>
              <a:off x="2991950" y="238125"/>
              <a:ext cx="87825" cy="5199475"/>
            </a:xfrm>
            <a:custGeom>
              <a:avLst/>
              <a:gdLst/>
              <a:ahLst/>
              <a:cxnLst/>
              <a:rect l="l" t="t" r="r" b="b"/>
              <a:pathLst>
                <a:path w="3513" h="207979" extrusionOk="0">
                  <a:moveTo>
                    <a:pt x="1756" y="0"/>
                  </a:moveTo>
                  <a:cubicBezTo>
                    <a:pt x="739" y="0"/>
                    <a:pt x="0" y="739"/>
                    <a:pt x="0" y="1756"/>
                  </a:cubicBezTo>
                  <a:lnTo>
                    <a:pt x="0" y="206222"/>
                  </a:lnTo>
                  <a:cubicBezTo>
                    <a:pt x="0" y="207239"/>
                    <a:pt x="739" y="207979"/>
                    <a:pt x="1756" y="207979"/>
                  </a:cubicBezTo>
                  <a:cubicBezTo>
                    <a:pt x="2681" y="207979"/>
                    <a:pt x="3512" y="207239"/>
                    <a:pt x="3512" y="206222"/>
                  </a:cubicBezTo>
                  <a:lnTo>
                    <a:pt x="3512" y="1756"/>
                  </a:lnTo>
                  <a:cubicBezTo>
                    <a:pt x="3420" y="739"/>
                    <a:pt x="268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5"/>
            <p:cNvSpPr/>
            <p:nvPr/>
          </p:nvSpPr>
          <p:spPr>
            <a:xfrm>
              <a:off x="3241500"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5"/>
            <p:cNvSpPr/>
            <p:nvPr/>
          </p:nvSpPr>
          <p:spPr>
            <a:xfrm>
              <a:off x="3493400" y="238125"/>
              <a:ext cx="85525" cy="5199475"/>
            </a:xfrm>
            <a:custGeom>
              <a:avLst/>
              <a:gdLst/>
              <a:ahLst/>
              <a:cxnLst/>
              <a:rect l="l" t="t" r="r" b="b"/>
              <a:pathLst>
                <a:path w="3421" h="207979" extrusionOk="0">
                  <a:moveTo>
                    <a:pt x="1664" y="0"/>
                  </a:moveTo>
                  <a:cubicBezTo>
                    <a:pt x="740" y="0"/>
                    <a:pt x="0" y="739"/>
                    <a:pt x="0" y="1756"/>
                  </a:cubicBezTo>
                  <a:lnTo>
                    <a:pt x="0" y="206222"/>
                  </a:lnTo>
                  <a:cubicBezTo>
                    <a:pt x="0" y="207239"/>
                    <a:pt x="740"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5"/>
            <p:cNvSpPr/>
            <p:nvPr/>
          </p:nvSpPr>
          <p:spPr>
            <a:xfrm>
              <a:off x="3742950"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2" y="207979"/>
                    <a:pt x="3513" y="207239"/>
                    <a:pt x="3513" y="206222"/>
                  </a:cubicBezTo>
                  <a:lnTo>
                    <a:pt x="3513" y="1756"/>
                  </a:lnTo>
                  <a:cubicBezTo>
                    <a:pt x="3421" y="739"/>
                    <a:pt x="2682"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5"/>
            <p:cNvSpPr/>
            <p:nvPr/>
          </p:nvSpPr>
          <p:spPr>
            <a:xfrm>
              <a:off x="3992525" y="238125"/>
              <a:ext cx="87850" cy="5199475"/>
            </a:xfrm>
            <a:custGeom>
              <a:avLst/>
              <a:gdLst/>
              <a:ahLst/>
              <a:cxnLst/>
              <a:rect l="l" t="t" r="r" b="b"/>
              <a:pathLst>
                <a:path w="3514" h="207979" extrusionOk="0">
                  <a:moveTo>
                    <a:pt x="1757" y="0"/>
                  </a:moveTo>
                  <a:cubicBezTo>
                    <a:pt x="833" y="0"/>
                    <a:pt x="1" y="739"/>
                    <a:pt x="1" y="1756"/>
                  </a:cubicBezTo>
                  <a:lnTo>
                    <a:pt x="1" y="206222"/>
                  </a:lnTo>
                  <a:cubicBezTo>
                    <a:pt x="1" y="207239"/>
                    <a:pt x="833" y="207979"/>
                    <a:pt x="1757" y="207979"/>
                  </a:cubicBezTo>
                  <a:cubicBezTo>
                    <a:pt x="2681" y="207979"/>
                    <a:pt x="3513" y="207239"/>
                    <a:pt x="3513" y="206222"/>
                  </a:cubicBezTo>
                  <a:lnTo>
                    <a:pt x="3513" y="1756"/>
                  </a:lnTo>
                  <a:cubicBezTo>
                    <a:pt x="3513"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5"/>
            <p:cNvSpPr/>
            <p:nvPr/>
          </p:nvSpPr>
          <p:spPr>
            <a:xfrm>
              <a:off x="4244425" y="238125"/>
              <a:ext cx="85525" cy="5199475"/>
            </a:xfrm>
            <a:custGeom>
              <a:avLst/>
              <a:gdLst/>
              <a:ahLst/>
              <a:cxnLst/>
              <a:rect l="l" t="t" r="r" b="b"/>
              <a:pathLst>
                <a:path w="3421" h="207979" extrusionOk="0">
                  <a:moveTo>
                    <a:pt x="1664" y="0"/>
                  </a:moveTo>
                  <a:cubicBezTo>
                    <a:pt x="739" y="0"/>
                    <a:pt x="0" y="739"/>
                    <a:pt x="0" y="1756"/>
                  </a:cubicBezTo>
                  <a:lnTo>
                    <a:pt x="0" y="206222"/>
                  </a:lnTo>
                  <a:cubicBezTo>
                    <a:pt x="0" y="207239"/>
                    <a:pt x="739" y="207979"/>
                    <a:pt x="1664" y="207979"/>
                  </a:cubicBezTo>
                  <a:cubicBezTo>
                    <a:pt x="2681" y="207979"/>
                    <a:pt x="3420" y="207239"/>
                    <a:pt x="3420" y="206222"/>
                  </a:cubicBezTo>
                  <a:lnTo>
                    <a:pt x="3420" y="1756"/>
                  </a:lnTo>
                  <a:cubicBezTo>
                    <a:pt x="3420" y="739"/>
                    <a:pt x="2681" y="0"/>
                    <a:pt x="16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5"/>
            <p:cNvSpPr/>
            <p:nvPr/>
          </p:nvSpPr>
          <p:spPr>
            <a:xfrm>
              <a:off x="4493975" y="238125"/>
              <a:ext cx="87850" cy="5199475"/>
            </a:xfrm>
            <a:custGeom>
              <a:avLst/>
              <a:gdLst/>
              <a:ahLst/>
              <a:cxnLst/>
              <a:rect l="l" t="t" r="r" b="b"/>
              <a:pathLst>
                <a:path w="3514" h="207979" extrusionOk="0">
                  <a:moveTo>
                    <a:pt x="1757" y="0"/>
                  </a:moveTo>
                  <a:cubicBezTo>
                    <a:pt x="740" y="0"/>
                    <a:pt x="1" y="739"/>
                    <a:pt x="1" y="1756"/>
                  </a:cubicBezTo>
                  <a:lnTo>
                    <a:pt x="1" y="206222"/>
                  </a:lnTo>
                  <a:cubicBezTo>
                    <a:pt x="1" y="207239"/>
                    <a:pt x="740" y="207979"/>
                    <a:pt x="1757" y="207979"/>
                  </a:cubicBezTo>
                  <a:cubicBezTo>
                    <a:pt x="2681" y="207979"/>
                    <a:pt x="3513" y="207239"/>
                    <a:pt x="3513" y="206222"/>
                  </a:cubicBezTo>
                  <a:lnTo>
                    <a:pt x="3513" y="1756"/>
                  </a:lnTo>
                  <a:cubicBezTo>
                    <a:pt x="3421" y="739"/>
                    <a:pt x="2681"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8" name="Google Shape;2928;p75"/>
          <p:cNvGrpSpPr/>
          <p:nvPr/>
        </p:nvGrpSpPr>
        <p:grpSpPr>
          <a:xfrm rot="10800000">
            <a:off x="1243335" y="3222429"/>
            <a:ext cx="1154298" cy="792725"/>
            <a:chOff x="238125" y="409275"/>
            <a:chExt cx="6953600" cy="4775450"/>
          </a:xfrm>
        </p:grpSpPr>
        <p:sp>
          <p:nvSpPr>
            <p:cNvPr id="2929" name="Google Shape;2929;p75"/>
            <p:cNvSpPr/>
            <p:nvPr/>
          </p:nvSpPr>
          <p:spPr>
            <a:xfrm>
              <a:off x="4940100" y="1498325"/>
              <a:ext cx="2251625" cy="2597350"/>
            </a:xfrm>
            <a:custGeom>
              <a:avLst/>
              <a:gdLst/>
              <a:ahLst/>
              <a:cxnLst/>
              <a:rect l="l" t="t" r="r" b="b"/>
              <a:pathLst>
                <a:path w="90065" h="103894" extrusionOk="0">
                  <a:moveTo>
                    <a:pt x="1" y="0"/>
                  </a:moveTo>
                  <a:lnTo>
                    <a:pt x="25758" y="52033"/>
                  </a:lnTo>
                  <a:lnTo>
                    <a:pt x="1" y="103893"/>
                  </a:lnTo>
                  <a:lnTo>
                    <a:pt x="59986" y="103893"/>
                  </a:lnTo>
                  <a:lnTo>
                    <a:pt x="90065" y="52033"/>
                  </a:lnTo>
                  <a:lnTo>
                    <a:pt x="599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5"/>
            <p:cNvSpPr/>
            <p:nvPr/>
          </p:nvSpPr>
          <p:spPr>
            <a:xfrm>
              <a:off x="596825" y="1498325"/>
              <a:ext cx="2251600" cy="2597350"/>
            </a:xfrm>
            <a:custGeom>
              <a:avLst/>
              <a:gdLst/>
              <a:ahLst/>
              <a:cxnLst/>
              <a:rect l="l" t="t" r="r" b="b"/>
              <a:pathLst>
                <a:path w="90064" h="103894" extrusionOk="0">
                  <a:moveTo>
                    <a:pt x="29906" y="0"/>
                  </a:moveTo>
                  <a:lnTo>
                    <a:pt x="0" y="52033"/>
                  </a:lnTo>
                  <a:lnTo>
                    <a:pt x="29906" y="103893"/>
                  </a:lnTo>
                  <a:lnTo>
                    <a:pt x="90064" y="103893"/>
                  </a:lnTo>
                  <a:lnTo>
                    <a:pt x="64307" y="52033"/>
                  </a:lnTo>
                  <a:lnTo>
                    <a:pt x="90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5"/>
            <p:cNvSpPr/>
            <p:nvPr/>
          </p:nvSpPr>
          <p:spPr>
            <a:xfrm>
              <a:off x="238125" y="409275"/>
              <a:ext cx="5514475" cy="4775450"/>
            </a:xfrm>
            <a:custGeom>
              <a:avLst/>
              <a:gdLst/>
              <a:ahLst/>
              <a:cxnLst/>
              <a:rect l="l" t="t" r="r" b="b"/>
              <a:pathLst>
                <a:path w="220579" h="191018" extrusionOk="0">
                  <a:moveTo>
                    <a:pt x="158692" y="11755"/>
                  </a:moveTo>
                  <a:lnTo>
                    <a:pt x="206922" y="95595"/>
                  </a:lnTo>
                  <a:lnTo>
                    <a:pt x="158692" y="179263"/>
                  </a:lnTo>
                  <a:lnTo>
                    <a:pt x="61887" y="179263"/>
                  </a:lnTo>
                  <a:lnTo>
                    <a:pt x="13657" y="95595"/>
                  </a:lnTo>
                  <a:lnTo>
                    <a:pt x="61887" y="11755"/>
                  </a:lnTo>
                  <a:close/>
                  <a:moveTo>
                    <a:pt x="55145" y="0"/>
                  </a:moveTo>
                  <a:lnTo>
                    <a:pt x="0" y="95422"/>
                  </a:lnTo>
                  <a:lnTo>
                    <a:pt x="55145" y="191018"/>
                  </a:lnTo>
                  <a:lnTo>
                    <a:pt x="165434" y="191018"/>
                  </a:lnTo>
                  <a:lnTo>
                    <a:pt x="220579" y="95422"/>
                  </a:lnTo>
                  <a:lnTo>
                    <a:pt x="1654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2" name="Google Shape;2932;p75"/>
          <p:cNvGrpSpPr/>
          <p:nvPr/>
        </p:nvGrpSpPr>
        <p:grpSpPr>
          <a:xfrm rot="10800000">
            <a:off x="647011" y="3379798"/>
            <a:ext cx="477983" cy="477983"/>
            <a:chOff x="1190625" y="238125"/>
            <a:chExt cx="5084925" cy="5084925"/>
          </a:xfrm>
        </p:grpSpPr>
        <p:sp>
          <p:nvSpPr>
            <p:cNvPr id="2933" name="Google Shape;2933;p75"/>
            <p:cNvSpPr/>
            <p:nvPr/>
          </p:nvSpPr>
          <p:spPr>
            <a:xfrm>
              <a:off x="1190625" y="238125"/>
              <a:ext cx="5084925" cy="5084925"/>
            </a:xfrm>
            <a:custGeom>
              <a:avLst/>
              <a:gdLst/>
              <a:ahLst/>
              <a:cxnLst/>
              <a:rect l="l" t="t" r="r" b="b"/>
              <a:pathLst>
                <a:path w="203397" h="203397" extrusionOk="0">
                  <a:moveTo>
                    <a:pt x="190749" y="12990"/>
                  </a:moveTo>
                  <a:lnTo>
                    <a:pt x="190749" y="190749"/>
                  </a:lnTo>
                  <a:lnTo>
                    <a:pt x="12990" y="190749"/>
                  </a:lnTo>
                  <a:lnTo>
                    <a:pt x="12990" y="12990"/>
                  </a:lnTo>
                  <a:close/>
                  <a:moveTo>
                    <a:pt x="0" y="0"/>
                  </a:moveTo>
                  <a:lnTo>
                    <a:pt x="0" y="203397"/>
                  </a:lnTo>
                  <a:lnTo>
                    <a:pt x="203397" y="203397"/>
                  </a:lnTo>
                  <a:lnTo>
                    <a:pt x="203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5"/>
            <p:cNvSpPr/>
            <p:nvPr/>
          </p:nvSpPr>
          <p:spPr>
            <a:xfrm>
              <a:off x="2489625" y="1537125"/>
              <a:ext cx="2486925" cy="2486925"/>
            </a:xfrm>
            <a:custGeom>
              <a:avLst/>
              <a:gdLst/>
              <a:ahLst/>
              <a:cxnLst/>
              <a:rect l="l" t="t" r="r" b="b"/>
              <a:pathLst>
                <a:path w="99477" h="99477" extrusionOk="0">
                  <a:moveTo>
                    <a:pt x="0" y="0"/>
                  </a:moveTo>
                  <a:lnTo>
                    <a:pt x="0" y="99477"/>
                  </a:lnTo>
                  <a:lnTo>
                    <a:pt x="99477" y="99477"/>
                  </a:lnTo>
                  <a:lnTo>
                    <a:pt x="994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5" name="Google Shape;2935;p75"/>
          <p:cNvGrpSpPr/>
          <p:nvPr/>
        </p:nvGrpSpPr>
        <p:grpSpPr>
          <a:xfrm rot="10800000">
            <a:off x="2516001" y="3041791"/>
            <a:ext cx="1154004" cy="1154004"/>
            <a:chOff x="1190625" y="238125"/>
            <a:chExt cx="5195875" cy="5195875"/>
          </a:xfrm>
        </p:grpSpPr>
        <p:sp>
          <p:nvSpPr>
            <p:cNvPr id="2936" name="Google Shape;2936;p75"/>
            <p:cNvSpPr/>
            <p:nvPr/>
          </p:nvSpPr>
          <p:spPr>
            <a:xfrm>
              <a:off x="1190625" y="238125"/>
              <a:ext cx="5195875" cy="5195875"/>
            </a:xfrm>
            <a:custGeom>
              <a:avLst/>
              <a:gdLst/>
              <a:ahLst/>
              <a:cxnLst/>
              <a:rect l="l" t="t" r="r" b="b"/>
              <a:pathLst>
                <a:path w="207835" h="207835" extrusionOk="0">
                  <a:moveTo>
                    <a:pt x="103888" y="1361"/>
                  </a:moveTo>
                  <a:cubicBezTo>
                    <a:pt x="160505" y="1361"/>
                    <a:pt x="206474" y="47329"/>
                    <a:pt x="206474" y="103888"/>
                  </a:cubicBezTo>
                  <a:cubicBezTo>
                    <a:pt x="206474" y="160446"/>
                    <a:pt x="160505" y="206474"/>
                    <a:pt x="103888" y="206474"/>
                  </a:cubicBezTo>
                  <a:cubicBezTo>
                    <a:pt x="47329" y="206474"/>
                    <a:pt x="1361" y="160446"/>
                    <a:pt x="1361" y="103888"/>
                  </a:cubicBezTo>
                  <a:cubicBezTo>
                    <a:pt x="1361" y="47329"/>
                    <a:pt x="47329" y="1361"/>
                    <a:pt x="103888" y="1361"/>
                  </a:cubicBezTo>
                  <a:close/>
                  <a:moveTo>
                    <a:pt x="103888" y="0"/>
                  </a:moveTo>
                  <a:cubicBezTo>
                    <a:pt x="46619" y="0"/>
                    <a:pt x="0" y="46619"/>
                    <a:pt x="0" y="103888"/>
                  </a:cubicBezTo>
                  <a:cubicBezTo>
                    <a:pt x="0" y="161215"/>
                    <a:pt x="46619" y="207834"/>
                    <a:pt x="103888" y="207834"/>
                  </a:cubicBezTo>
                  <a:cubicBezTo>
                    <a:pt x="161215" y="207834"/>
                    <a:pt x="207834" y="161215"/>
                    <a:pt x="207834" y="103888"/>
                  </a:cubicBezTo>
                  <a:cubicBezTo>
                    <a:pt x="207834" y="46619"/>
                    <a:pt x="161215" y="0"/>
                    <a:pt x="103888"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5"/>
            <p:cNvSpPr/>
            <p:nvPr/>
          </p:nvSpPr>
          <p:spPr>
            <a:xfrm>
              <a:off x="1323725" y="550775"/>
              <a:ext cx="4749225" cy="4569675"/>
            </a:xfrm>
            <a:custGeom>
              <a:avLst/>
              <a:gdLst/>
              <a:ahLst/>
              <a:cxnLst/>
              <a:rect l="l" t="t" r="r" b="b"/>
              <a:pathLst>
                <a:path w="189969" h="182787" extrusionOk="0">
                  <a:moveTo>
                    <a:pt x="98564" y="1338"/>
                  </a:moveTo>
                  <a:cubicBezTo>
                    <a:pt x="148318" y="1397"/>
                    <a:pt x="188607" y="41686"/>
                    <a:pt x="188667" y="91382"/>
                  </a:cubicBezTo>
                  <a:cubicBezTo>
                    <a:pt x="188607" y="127825"/>
                    <a:pt x="166718" y="160660"/>
                    <a:pt x="133055" y="174622"/>
                  </a:cubicBezTo>
                  <a:cubicBezTo>
                    <a:pt x="121915" y="179223"/>
                    <a:pt x="110218" y="181459"/>
                    <a:pt x="98620" y="181459"/>
                  </a:cubicBezTo>
                  <a:cubicBezTo>
                    <a:pt x="75170" y="181459"/>
                    <a:pt x="52125" y="172317"/>
                    <a:pt x="34906" y="155099"/>
                  </a:cubicBezTo>
                  <a:cubicBezTo>
                    <a:pt x="9171" y="129304"/>
                    <a:pt x="1480" y="90612"/>
                    <a:pt x="15383" y="56950"/>
                  </a:cubicBezTo>
                  <a:cubicBezTo>
                    <a:pt x="29345" y="23287"/>
                    <a:pt x="62179" y="1338"/>
                    <a:pt x="98564" y="1338"/>
                  </a:cubicBezTo>
                  <a:close/>
                  <a:moveTo>
                    <a:pt x="98607" y="1"/>
                  </a:moveTo>
                  <a:cubicBezTo>
                    <a:pt x="74817" y="1"/>
                    <a:pt x="51450" y="9286"/>
                    <a:pt x="33959" y="26777"/>
                  </a:cubicBezTo>
                  <a:cubicBezTo>
                    <a:pt x="7810" y="52927"/>
                    <a:pt x="1" y="92210"/>
                    <a:pt x="14140" y="126405"/>
                  </a:cubicBezTo>
                  <a:cubicBezTo>
                    <a:pt x="28280" y="160541"/>
                    <a:pt x="61647" y="182786"/>
                    <a:pt x="98564" y="182786"/>
                  </a:cubicBezTo>
                  <a:cubicBezTo>
                    <a:pt x="149028" y="182727"/>
                    <a:pt x="189909" y="141846"/>
                    <a:pt x="189968" y="91382"/>
                  </a:cubicBezTo>
                  <a:cubicBezTo>
                    <a:pt x="189968" y="54465"/>
                    <a:pt x="167723" y="21098"/>
                    <a:pt x="133587" y="6958"/>
                  </a:cubicBezTo>
                  <a:cubicBezTo>
                    <a:pt x="122265" y="2276"/>
                    <a:pt x="110384" y="1"/>
                    <a:pt x="98607"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5"/>
            <p:cNvSpPr/>
            <p:nvPr/>
          </p:nvSpPr>
          <p:spPr>
            <a:xfrm>
              <a:off x="1662425" y="864775"/>
              <a:ext cx="4096950" cy="3942100"/>
            </a:xfrm>
            <a:custGeom>
              <a:avLst/>
              <a:gdLst/>
              <a:ahLst/>
              <a:cxnLst/>
              <a:rect l="l" t="t" r="r" b="b"/>
              <a:pathLst>
                <a:path w="163878" h="157684" extrusionOk="0">
                  <a:moveTo>
                    <a:pt x="85016" y="1320"/>
                  </a:moveTo>
                  <a:cubicBezTo>
                    <a:pt x="127849" y="1379"/>
                    <a:pt x="162517" y="36048"/>
                    <a:pt x="162576" y="78822"/>
                  </a:cubicBezTo>
                  <a:cubicBezTo>
                    <a:pt x="162576" y="110177"/>
                    <a:pt x="143704" y="138456"/>
                    <a:pt x="114715" y="150466"/>
                  </a:cubicBezTo>
                  <a:cubicBezTo>
                    <a:pt x="105111" y="154445"/>
                    <a:pt x="95034" y="156378"/>
                    <a:pt x="85044" y="156378"/>
                  </a:cubicBezTo>
                  <a:cubicBezTo>
                    <a:pt x="64878" y="156378"/>
                    <a:pt x="45068" y="148500"/>
                    <a:pt x="30232" y="133664"/>
                  </a:cubicBezTo>
                  <a:cubicBezTo>
                    <a:pt x="8046" y="111479"/>
                    <a:pt x="1420" y="78171"/>
                    <a:pt x="13430" y="49182"/>
                  </a:cubicBezTo>
                  <a:cubicBezTo>
                    <a:pt x="25440" y="20193"/>
                    <a:pt x="53719" y="1320"/>
                    <a:pt x="85016" y="1320"/>
                  </a:cubicBezTo>
                  <a:close/>
                  <a:moveTo>
                    <a:pt x="85095" y="1"/>
                  </a:moveTo>
                  <a:cubicBezTo>
                    <a:pt x="64558" y="1"/>
                    <a:pt x="44366" y="8011"/>
                    <a:pt x="29285" y="23091"/>
                  </a:cubicBezTo>
                  <a:cubicBezTo>
                    <a:pt x="6745" y="45632"/>
                    <a:pt x="1" y="79532"/>
                    <a:pt x="12188" y="108994"/>
                  </a:cubicBezTo>
                  <a:cubicBezTo>
                    <a:pt x="24375" y="138516"/>
                    <a:pt x="53128" y="157684"/>
                    <a:pt x="85016" y="157684"/>
                  </a:cubicBezTo>
                  <a:cubicBezTo>
                    <a:pt x="128558" y="157684"/>
                    <a:pt x="163878" y="122364"/>
                    <a:pt x="163878" y="78822"/>
                  </a:cubicBezTo>
                  <a:cubicBezTo>
                    <a:pt x="163878" y="46934"/>
                    <a:pt x="144710" y="18181"/>
                    <a:pt x="115247" y="5994"/>
                  </a:cubicBezTo>
                  <a:cubicBezTo>
                    <a:pt x="105497" y="1960"/>
                    <a:pt x="95254" y="1"/>
                    <a:pt x="8509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5"/>
            <p:cNvSpPr/>
            <p:nvPr/>
          </p:nvSpPr>
          <p:spPr>
            <a:xfrm>
              <a:off x="1999650" y="1177350"/>
              <a:ext cx="3447650" cy="3317450"/>
            </a:xfrm>
            <a:custGeom>
              <a:avLst/>
              <a:gdLst/>
              <a:ahLst/>
              <a:cxnLst/>
              <a:rect l="l" t="t" r="r" b="b"/>
              <a:pathLst>
                <a:path w="137906" h="132698" extrusionOk="0">
                  <a:moveTo>
                    <a:pt x="71527" y="1359"/>
                  </a:moveTo>
                  <a:cubicBezTo>
                    <a:pt x="107438" y="1418"/>
                    <a:pt x="136486" y="30467"/>
                    <a:pt x="136545" y="66319"/>
                  </a:cubicBezTo>
                  <a:cubicBezTo>
                    <a:pt x="136545" y="92645"/>
                    <a:pt x="120690" y="116310"/>
                    <a:pt x="96434" y="126427"/>
                  </a:cubicBezTo>
                  <a:cubicBezTo>
                    <a:pt x="88388" y="129755"/>
                    <a:pt x="79947" y="131372"/>
                    <a:pt x="71579" y="131372"/>
                  </a:cubicBezTo>
                  <a:cubicBezTo>
                    <a:pt x="54656" y="131372"/>
                    <a:pt x="38028" y="124757"/>
                    <a:pt x="25558" y="112287"/>
                  </a:cubicBezTo>
                  <a:cubicBezTo>
                    <a:pt x="6981" y="93710"/>
                    <a:pt x="1420" y="65786"/>
                    <a:pt x="11478" y="41471"/>
                  </a:cubicBezTo>
                  <a:cubicBezTo>
                    <a:pt x="21535" y="17155"/>
                    <a:pt x="45259" y="1359"/>
                    <a:pt x="71527" y="1359"/>
                  </a:cubicBezTo>
                  <a:close/>
                  <a:moveTo>
                    <a:pt x="71633" y="0"/>
                  </a:moveTo>
                  <a:cubicBezTo>
                    <a:pt x="54343" y="0"/>
                    <a:pt x="37346" y="6748"/>
                    <a:pt x="24671" y="19463"/>
                  </a:cubicBezTo>
                  <a:cubicBezTo>
                    <a:pt x="5680" y="38394"/>
                    <a:pt x="0" y="66910"/>
                    <a:pt x="10294" y="91699"/>
                  </a:cubicBezTo>
                  <a:cubicBezTo>
                    <a:pt x="20529" y="116488"/>
                    <a:pt x="44726" y="132698"/>
                    <a:pt x="71527" y="132698"/>
                  </a:cubicBezTo>
                  <a:cubicBezTo>
                    <a:pt x="108148" y="132639"/>
                    <a:pt x="137847" y="102940"/>
                    <a:pt x="137906" y="66319"/>
                  </a:cubicBezTo>
                  <a:cubicBezTo>
                    <a:pt x="137906" y="39518"/>
                    <a:pt x="121755" y="15321"/>
                    <a:pt x="96966" y="5027"/>
                  </a:cubicBezTo>
                  <a:cubicBezTo>
                    <a:pt x="88774" y="1645"/>
                    <a:pt x="80167" y="0"/>
                    <a:pt x="71633"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5"/>
            <p:cNvSpPr/>
            <p:nvPr/>
          </p:nvSpPr>
          <p:spPr>
            <a:xfrm>
              <a:off x="2336875" y="1490300"/>
              <a:ext cx="2796875" cy="2690950"/>
            </a:xfrm>
            <a:custGeom>
              <a:avLst/>
              <a:gdLst/>
              <a:ahLst/>
              <a:cxnLst/>
              <a:rect l="l" t="t" r="r" b="b"/>
              <a:pathLst>
                <a:path w="111875" h="107638" extrusionOk="0">
                  <a:moveTo>
                    <a:pt x="58038" y="1324"/>
                  </a:moveTo>
                  <a:cubicBezTo>
                    <a:pt x="87086" y="1324"/>
                    <a:pt x="110573" y="24871"/>
                    <a:pt x="110573" y="53860"/>
                  </a:cubicBezTo>
                  <a:cubicBezTo>
                    <a:pt x="110573" y="75099"/>
                    <a:pt x="97794" y="94208"/>
                    <a:pt x="78152" y="102372"/>
                  </a:cubicBezTo>
                  <a:cubicBezTo>
                    <a:pt x="71679" y="105052"/>
                    <a:pt x="64876" y="106354"/>
                    <a:pt x="58126" y="106354"/>
                  </a:cubicBezTo>
                  <a:cubicBezTo>
                    <a:pt x="44456" y="106354"/>
                    <a:pt x="31003" y="101013"/>
                    <a:pt x="20943" y="90954"/>
                  </a:cubicBezTo>
                  <a:cubicBezTo>
                    <a:pt x="5916" y="75986"/>
                    <a:pt x="1420" y="53386"/>
                    <a:pt x="9584" y="33745"/>
                  </a:cubicBezTo>
                  <a:cubicBezTo>
                    <a:pt x="17689" y="14162"/>
                    <a:pt x="36858" y="1324"/>
                    <a:pt x="58038" y="1324"/>
                  </a:cubicBezTo>
                  <a:close/>
                  <a:moveTo>
                    <a:pt x="58065" y="1"/>
                  </a:moveTo>
                  <a:cubicBezTo>
                    <a:pt x="44065" y="1"/>
                    <a:pt x="30284" y="5472"/>
                    <a:pt x="19997" y="15760"/>
                  </a:cubicBezTo>
                  <a:cubicBezTo>
                    <a:pt x="4615" y="31142"/>
                    <a:pt x="0" y="54333"/>
                    <a:pt x="8342" y="74448"/>
                  </a:cubicBezTo>
                  <a:cubicBezTo>
                    <a:pt x="16684" y="94504"/>
                    <a:pt x="36325" y="107638"/>
                    <a:pt x="58038" y="107638"/>
                  </a:cubicBezTo>
                  <a:cubicBezTo>
                    <a:pt x="87796" y="107578"/>
                    <a:pt x="111815" y="83500"/>
                    <a:pt x="111875" y="53801"/>
                  </a:cubicBezTo>
                  <a:cubicBezTo>
                    <a:pt x="111875" y="32029"/>
                    <a:pt x="98741" y="12447"/>
                    <a:pt x="78626" y="4105"/>
                  </a:cubicBezTo>
                  <a:cubicBezTo>
                    <a:pt x="71984" y="1342"/>
                    <a:pt x="64998" y="1"/>
                    <a:pt x="58065"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5"/>
            <p:cNvSpPr/>
            <p:nvPr/>
          </p:nvSpPr>
          <p:spPr>
            <a:xfrm>
              <a:off x="2675575" y="1803975"/>
              <a:ext cx="2144625" cy="2063725"/>
            </a:xfrm>
            <a:custGeom>
              <a:avLst/>
              <a:gdLst/>
              <a:ahLst/>
              <a:cxnLst/>
              <a:rect l="l" t="t" r="r" b="b"/>
              <a:pathLst>
                <a:path w="85785" h="82549" extrusionOk="0">
                  <a:moveTo>
                    <a:pt x="44490" y="1320"/>
                  </a:moveTo>
                  <a:cubicBezTo>
                    <a:pt x="66557" y="1379"/>
                    <a:pt x="84424" y="19246"/>
                    <a:pt x="84483" y="41254"/>
                  </a:cubicBezTo>
                  <a:cubicBezTo>
                    <a:pt x="84483" y="57405"/>
                    <a:pt x="74721" y="71958"/>
                    <a:pt x="59812" y="78170"/>
                  </a:cubicBezTo>
                  <a:cubicBezTo>
                    <a:pt x="54892" y="80201"/>
                    <a:pt x="49719" y="81188"/>
                    <a:pt x="44587" y="81188"/>
                  </a:cubicBezTo>
                  <a:cubicBezTo>
                    <a:pt x="34171" y="81188"/>
                    <a:pt x="23919" y="77123"/>
                    <a:pt x="16270" y="69474"/>
                  </a:cubicBezTo>
                  <a:cubicBezTo>
                    <a:pt x="4851" y="58055"/>
                    <a:pt x="1420" y="40899"/>
                    <a:pt x="7632" y="25990"/>
                  </a:cubicBezTo>
                  <a:cubicBezTo>
                    <a:pt x="13785" y="11081"/>
                    <a:pt x="28338" y="1320"/>
                    <a:pt x="44490" y="1320"/>
                  </a:cubicBezTo>
                  <a:close/>
                  <a:moveTo>
                    <a:pt x="44507" y="0"/>
                  </a:moveTo>
                  <a:cubicBezTo>
                    <a:pt x="33773" y="0"/>
                    <a:pt x="23228" y="4182"/>
                    <a:pt x="15323" y="12087"/>
                  </a:cubicBezTo>
                  <a:cubicBezTo>
                    <a:pt x="3491" y="23919"/>
                    <a:pt x="0" y="41668"/>
                    <a:pt x="6390" y="57050"/>
                  </a:cubicBezTo>
                  <a:cubicBezTo>
                    <a:pt x="12779" y="72491"/>
                    <a:pt x="27806" y="82548"/>
                    <a:pt x="44490" y="82548"/>
                  </a:cubicBezTo>
                  <a:cubicBezTo>
                    <a:pt x="67326" y="82548"/>
                    <a:pt x="85784" y="64090"/>
                    <a:pt x="85784" y="41254"/>
                  </a:cubicBezTo>
                  <a:cubicBezTo>
                    <a:pt x="85784" y="24570"/>
                    <a:pt x="75727" y="9543"/>
                    <a:pt x="60345" y="3154"/>
                  </a:cubicBezTo>
                  <a:cubicBezTo>
                    <a:pt x="55219" y="1033"/>
                    <a:pt x="49840" y="0"/>
                    <a:pt x="44507"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5"/>
            <p:cNvSpPr/>
            <p:nvPr/>
          </p:nvSpPr>
          <p:spPr>
            <a:xfrm>
              <a:off x="3012775" y="2116875"/>
              <a:ext cx="1495350" cy="1438750"/>
            </a:xfrm>
            <a:custGeom>
              <a:avLst/>
              <a:gdLst/>
              <a:ahLst/>
              <a:cxnLst/>
              <a:rect l="l" t="t" r="r" b="b"/>
              <a:pathLst>
                <a:path w="59814" h="57550" extrusionOk="0">
                  <a:moveTo>
                    <a:pt x="30856" y="1345"/>
                  </a:moveTo>
                  <a:cubicBezTo>
                    <a:pt x="30904" y="1345"/>
                    <a:pt x="30953" y="1346"/>
                    <a:pt x="31002" y="1346"/>
                  </a:cubicBezTo>
                  <a:cubicBezTo>
                    <a:pt x="46147" y="1346"/>
                    <a:pt x="58393" y="13592"/>
                    <a:pt x="58453" y="28738"/>
                  </a:cubicBezTo>
                  <a:cubicBezTo>
                    <a:pt x="58453" y="39860"/>
                    <a:pt x="51767" y="49858"/>
                    <a:pt x="41532" y="54059"/>
                  </a:cubicBezTo>
                  <a:cubicBezTo>
                    <a:pt x="38126" y="55476"/>
                    <a:pt x="34543" y="56167"/>
                    <a:pt x="30990" y="56167"/>
                  </a:cubicBezTo>
                  <a:cubicBezTo>
                    <a:pt x="23867" y="56167"/>
                    <a:pt x="16866" y="53392"/>
                    <a:pt x="11656" y="48143"/>
                  </a:cubicBezTo>
                  <a:cubicBezTo>
                    <a:pt x="3787" y="40274"/>
                    <a:pt x="1421" y="28501"/>
                    <a:pt x="5680" y="18266"/>
                  </a:cubicBezTo>
                  <a:cubicBezTo>
                    <a:pt x="9921" y="8017"/>
                    <a:pt x="19851" y="1345"/>
                    <a:pt x="30856" y="1345"/>
                  </a:cubicBezTo>
                  <a:close/>
                  <a:moveTo>
                    <a:pt x="31096" y="0"/>
                  </a:moveTo>
                  <a:cubicBezTo>
                    <a:pt x="23592" y="0"/>
                    <a:pt x="16220" y="2934"/>
                    <a:pt x="10709" y="8445"/>
                  </a:cubicBezTo>
                  <a:cubicBezTo>
                    <a:pt x="2486" y="16669"/>
                    <a:pt x="1" y="29033"/>
                    <a:pt x="4438" y="39742"/>
                  </a:cubicBezTo>
                  <a:cubicBezTo>
                    <a:pt x="8934" y="50509"/>
                    <a:pt x="19406" y="57549"/>
                    <a:pt x="31002" y="57549"/>
                  </a:cubicBezTo>
                  <a:cubicBezTo>
                    <a:pt x="46916" y="57490"/>
                    <a:pt x="59754" y="44652"/>
                    <a:pt x="59813" y="28738"/>
                  </a:cubicBezTo>
                  <a:cubicBezTo>
                    <a:pt x="59813" y="17142"/>
                    <a:pt x="52773" y="6611"/>
                    <a:pt x="42065" y="2174"/>
                  </a:cubicBezTo>
                  <a:cubicBezTo>
                    <a:pt x="38514" y="711"/>
                    <a:pt x="34789" y="0"/>
                    <a:pt x="31096"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5"/>
            <p:cNvSpPr/>
            <p:nvPr/>
          </p:nvSpPr>
          <p:spPr>
            <a:xfrm>
              <a:off x="3245000" y="2427300"/>
              <a:ext cx="949550" cy="814750"/>
            </a:xfrm>
            <a:custGeom>
              <a:avLst/>
              <a:gdLst/>
              <a:ahLst/>
              <a:cxnLst/>
              <a:rect l="l" t="t" r="r" b="b"/>
              <a:pathLst>
                <a:path w="37982" h="32590" extrusionOk="0">
                  <a:moveTo>
                    <a:pt x="21713" y="1412"/>
                  </a:moveTo>
                  <a:cubicBezTo>
                    <a:pt x="29995" y="1471"/>
                    <a:pt x="36621" y="8097"/>
                    <a:pt x="36621" y="16321"/>
                  </a:cubicBezTo>
                  <a:cubicBezTo>
                    <a:pt x="36621" y="25320"/>
                    <a:pt x="29294" y="31263"/>
                    <a:pt x="21640" y="31263"/>
                  </a:cubicBezTo>
                  <a:cubicBezTo>
                    <a:pt x="17972" y="31263"/>
                    <a:pt x="14229" y="29899"/>
                    <a:pt x="11182" y="26851"/>
                  </a:cubicBezTo>
                  <a:cubicBezTo>
                    <a:pt x="1834" y="17504"/>
                    <a:pt x="8460" y="1412"/>
                    <a:pt x="21713" y="1412"/>
                  </a:cubicBezTo>
                  <a:close/>
                  <a:moveTo>
                    <a:pt x="21590" y="1"/>
                  </a:moveTo>
                  <a:cubicBezTo>
                    <a:pt x="17603" y="1"/>
                    <a:pt x="13540" y="1480"/>
                    <a:pt x="10235" y="4784"/>
                  </a:cubicBezTo>
                  <a:cubicBezTo>
                    <a:pt x="0" y="15078"/>
                    <a:pt x="7218" y="32590"/>
                    <a:pt x="21713" y="32590"/>
                  </a:cubicBezTo>
                  <a:cubicBezTo>
                    <a:pt x="30705" y="32590"/>
                    <a:pt x="37982" y="25313"/>
                    <a:pt x="37982" y="16321"/>
                  </a:cubicBezTo>
                  <a:cubicBezTo>
                    <a:pt x="37982" y="6506"/>
                    <a:pt x="29953" y="1"/>
                    <a:pt x="2159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4" name="Google Shape;2944;p75"/>
          <p:cNvGrpSpPr/>
          <p:nvPr/>
        </p:nvGrpSpPr>
        <p:grpSpPr>
          <a:xfrm flipH="1">
            <a:off x="5717420" y="388316"/>
            <a:ext cx="1931310" cy="653997"/>
            <a:chOff x="238125" y="1669400"/>
            <a:chExt cx="6987375" cy="2366125"/>
          </a:xfrm>
        </p:grpSpPr>
        <p:sp>
          <p:nvSpPr>
            <p:cNvPr id="2945" name="Google Shape;2945;p75"/>
            <p:cNvSpPr/>
            <p:nvPr/>
          </p:nvSpPr>
          <p:spPr>
            <a:xfrm>
              <a:off x="238125" y="1669400"/>
              <a:ext cx="6987375" cy="645775"/>
            </a:xfrm>
            <a:custGeom>
              <a:avLst/>
              <a:gdLst/>
              <a:ahLst/>
              <a:cxnLst/>
              <a:rect l="l" t="t" r="r" b="b"/>
              <a:pathLst>
                <a:path w="279495" h="25831" extrusionOk="0">
                  <a:moveTo>
                    <a:pt x="77290" y="0"/>
                  </a:moveTo>
                  <a:lnTo>
                    <a:pt x="36728" y="20180"/>
                  </a:lnTo>
                  <a:lnTo>
                    <a:pt x="0" y="1816"/>
                  </a:lnTo>
                  <a:lnTo>
                    <a:pt x="0" y="7467"/>
                  </a:lnTo>
                  <a:lnTo>
                    <a:pt x="36728" y="25830"/>
                  </a:lnTo>
                  <a:lnTo>
                    <a:pt x="77290" y="5650"/>
                  </a:lnTo>
                  <a:lnTo>
                    <a:pt x="117852" y="25830"/>
                  </a:lnTo>
                  <a:lnTo>
                    <a:pt x="158414" y="5650"/>
                  </a:lnTo>
                  <a:lnTo>
                    <a:pt x="198976" y="25830"/>
                  </a:lnTo>
                  <a:lnTo>
                    <a:pt x="239538" y="5650"/>
                  </a:lnTo>
                  <a:lnTo>
                    <a:pt x="279494" y="25629"/>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5"/>
            <p:cNvSpPr/>
            <p:nvPr/>
          </p:nvSpPr>
          <p:spPr>
            <a:xfrm>
              <a:off x="238125" y="2244525"/>
              <a:ext cx="6987375" cy="645775"/>
            </a:xfrm>
            <a:custGeom>
              <a:avLst/>
              <a:gdLst/>
              <a:ahLst/>
              <a:cxnLst/>
              <a:rect l="l" t="t" r="r" b="b"/>
              <a:pathLst>
                <a:path w="279495" h="25831" extrusionOk="0">
                  <a:moveTo>
                    <a:pt x="77290" y="0"/>
                  </a:moveTo>
                  <a:lnTo>
                    <a:pt x="36728" y="20180"/>
                  </a:lnTo>
                  <a:lnTo>
                    <a:pt x="0" y="1816"/>
                  </a:lnTo>
                  <a:lnTo>
                    <a:pt x="0" y="7467"/>
                  </a:lnTo>
                  <a:lnTo>
                    <a:pt x="36728" y="25831"/>
                  </a:lnTo>
                  <a:lnTo>
                    <a:pt x="77290" y="5651"/>
                  </a:lnTo>
                  <a:lnTo>
                    <a:pt x="117852" y="25831"/>
                  </a:lnTo>
                  <a:lnTo>
                    <a:pt x="158414" y="5651"/>
                  </a:lnTo>
                  <a:lnTo>
                    <a:pt x="198976" y="25831"/>
                  </a:lnTo>
                  <a:lnTo>
                    <a:pt x="239538" y="5651"/>
                  </a:lnTo>
                  <a:lnTo>
                    <a:pt x="279494" y="25427"/>
                  </a:lnTo>
                  <a:lnTo>
                    <a:pt x="279494" y="19978"/>
                  </a:lnTo>
                  <a:lnTo>
                    <a:pt x="239538" y="0"/>
                  </a:lnTo>
                  <a:lnTo>
                    <a:pt x="198976" y="20180"/>
                  </a:lnTo>
                  <a:lnTo>
                    <a:pt x="158414" y="0"/>
                  </a:lnTo>
                  <a:lnTo>
                    <a:pt x="117852" y="20180"/>
                  </a:lnTo>
                  <a:lnTo>
                    <a:pt x="772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5"/>
            <p:cNvSpPr/>
            <p:nvPr/>
          </p:nvSpPr>
          <p:spPr>
            <a:xfrm>
              <a:off x="238125" y="2814600"/>
              <a:ext cx="6987375" cy="645800"/>
            </a:xfrm>
            <a:custGeom>
              <a:avLst/>
              <a:gdLst/>
              <a:ahLst/>
              <a:cxnLst/>
              <a:rect l="l" t="t" r="r" b="b"/>
              <a:pathLst>
                <a:path w="279495" h="25832" extrusionOk="0">
                  <a:moveTo>
                    <a:pt x="77290" y="1"/>
                  </a:moveTo>
                  <a:lnTo>
                    <a:pt x="36728" y="20181"/>
                  </a:lnTo>
                  <a:lnTo>
                    <a:pt x="0" y="2019"/>
                  </a:lnTo>
                  <a:lnTo>
                    <a:pt x="0" y="7669"/>
                  </a:lnTo>
                  <a:lnTo>
                    <a:pt x="36728" y="25831"/>
                  </a:lnTo>
                  <a:lnTo>
                    <a:pt x="77290" y="5651"/>
                  </a:lnTo>
                  <a:lnTo>
                    <a:pt x="117852" y="25831"/>
                  </a:lnTo>
                  <a:lnTo>
                    <a:pt x="158414" y="5651"/>
                  </a:lnTo>
                  <a:lnTo>
                    <a:pt x="198976" y="25831"/>
                  </a:lnTo>
                  <a:lnTo>
                    <a:pt x="239538" y="5651"/>
                  </a:lnTo>
                  <a:lnTo>
                    <a:pt x="279494" y="25629"/>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5"/>
            <p:cNvSpPr/>
            <p:nvPr/>
          </p:nvSpPr>
          <p:spPr>
            <a:xfrm>
              <a:off x="238125" y="3389725"/>
              <a:ext cx="6987375" cy="645800"/>
            </a:xfrm>
            <a:custGeom>
              <a:avLst/>
              <a:gdLst/>
              <a:ahLst/>
              <a:cxnLst/>
              <a:rect l="l" t="t" r="r" b="b"/>
              <a:pathLst>
                <a:path w="279495" h="25832" extrusionOk="0">
                  <a:moveTo>
                    <a:pt x="77290" y="1"/>
                  </a:moveTo>
                  <a:lnTo>
                    <a:pt x="36728" y="20181"/>
                  </a:lnTo>
                  <a:lnTo>
                    <a:pt x="0" y="1817"/>
                  </a:lnTo>
                  <a:lnTo>
                    <a:pt x="0" y="7468"/>
                  </a:lnTo>
                  <a:lnTo>
                    <a:pt x="36728" y="25831"/>
                  </a:lnTo>
                  <a:lnTo>
                    <a:pt x="77290" y="5651"/>
                  </a:lnTo>
                  <a:lnTo>
                    <a:pt x="117852" y="25831"/>
                  </a:lnTo>
                  <a:lnTo>
                    <a:pt x="158414" y="5651"/>
                  </a:lnTo>
                  <a:lnTo>
                    <a:pt x="198976" y="25831"/>
                  </a:lnTo>
                  <a:lnTo>
                    <a:pt x="239538" y="5651"/>
                  </a:lnTo>
                  <a:lnTo>
                    <a:pt x="279494" y="25630"/>
                  </a:lnTo>
                  <a:lnTo>
                    <a:pt x="279494" y="19979"/>
                  </a:lnTo>
                  <a:lnTo>
                    <a:pt x="239538" y="1"/>
                  </a:lnTo>
                  <a:lnTo>
                    <a:pt x="198976" y="20181"/>
                  </a:lnTo>
                  <a:lnTo>
                    <a:pt x="158414" y="1"/>
                  </a:lnTo>
                  <a:lnTo>
                    <a:pt x="117852" y="20181"/>
                  </a:lnTo>
                  <a:lnTo>
                    <a:pt x="772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49" name="Google Shape;2949;p75"/>
          <p:cNvSpPr/>
          <p:nvPr/>
        </p:nvSpPr>
        <p:spPr>
          <a:xfrm flipH="1">
            <a:off x="6948031" y="4223026"/>
            <a:ext cx="853880" cy="821444"/>
          </a:xfrm>
          <a:custGeom>
            <a:avLst/>
            <a:gdLst/>
            <a:ahLst/>
            <a:cxnLst/>
            <a:rect l="l" t="t" r="r" b="b"/>
            <a:pathLst>
              <a:path w="213470" h="205361" extrusionOk="0">
                <a:moveTo>
                  <a:pt x="142077" y="43000"/>
                </a:moveTo>
                <a:cubicBezTo>
                  <a:pt x="172679" y="43000"/>
                  <a:pt x="201973" y="66804"/>
                  <a:pt x="201973" y="102685"/>
                </a:cubicBezTo>
                <a:cubicBezTo>
                  <a:pt x="201973" y="135607"/>
                  <a:pt x="175322" y="162258"/>
                  <a:pt x="142400" y="162258"/>
                </a:cubicBezTo>
                <a:cubicBezTo>
                  <a:pt x="89359" y="162258"/>
                  <a:pt x="62970" y="97982"/>
                  <a:pt x="100333" y="60618"/>
                </a:cubicBezTo>
                <a:cubicBezTo>
                  <a:pt x="112506" y="48445"/>
                  <a:pt x="127441" y="43000"/>
                  <a:pt x="142077" y="43000"/>
                </a:cubicBezTo>
                <a:close/>
                <a:moveTo>
                  <a:pt x="110785" y="0"/>
                </a:moveTo>
                <a:cubicBezTo>
                  <a:pt x="69241" y="0"/>
                  <a:pt x="31877" y="25083"/>
                  <a:pt x="15939" y="63231"/>
                </a:cubicBezTo>
                <a:cubicBezTo>
                  <a:pt x="0" y="101640"/>
                  <a:pt x="8884" y="145797"/>
                  <a:pt x="38148" y="175322"/>
                </a:cubicBezTo>
                <a:cubicBezTo>
                  <a:pt x="57730" y="194904"/>
                  <a:pt x="83980" y="205360"/>
                  <a:pt x="110715" y="205360"/>
                </a:cubicBezTo>
                <a:cubicBezTo>
                  <a:pt x="123933" y="205360"/>
                  <a:pt x="137270" y="202804"/>
                  <a:pt x="149977" y="197531"/>
                </a:cubicBezTo>
                <a:cubicBezTo>
                  <a:pt x="188386" y="181593"/>
                  <a:pt x="213469" y="144229"/>
                  <a:pt x="213469" y="102685"/>
                </a:cubicBezTo>
                <a:cubicBezTo>
                  <a:pt x="213469" y="45986"/>
                  <a:pt x="167483" y="0"/>
                  <a:pt x="110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0" name="Google Shape;2950;p75"/>
          <p:cNvGrpSpPr/>
          <p:nvPr/>
        </p:nvGrpSpPr>
        <p:grpSpPr>
          <a:xfrm>
            <a:off x="5925642" y="3055225"/>
            <a:ext cx="904052" cy="1127130"/>
            <a:chOff x="1690175" y="238125"/>
            <a:chExt cx="4070475" cy="5074875"/>
          </a:xfrm>
        </p:grpSpPr>
        <p:sp>
          <p:nvSpPr>
            <p:cNvPr id="2951" name="Google Shape;2951;p75"/>
            <p:cNvSpPr/>
            <p:nvPr/>
          </p:nvSpPr>
          <p:spPr>
            <a:xfrm>
              <a:off x="1690175" y="1787000"/>
              <a:ext cx="4070475" cy="3526000"/>
            </a:xfrm>
            <a:custGeom>
              <a:avLst/>
              <a:gdLst/>
              <a:ahLst/>
              <a:cxnLst/>
              <a:rect l="l" t="t" r="r" b="b"/>
              <a:pathLst>
                <a:path w="162819" h="141040" extrusionOk="0">
                  <a:moveTo>
                    <a:pt x="81621" y="14802"/>
                  </a:moveTo>
                  <a:lnTo>
                    <a:pt x="150343" y="133851"/>
                  </a:lnTo>
                  <a:lnTo>
                    <a:pt x="12899" y="133851"/>
                  </a:lnTo>
                  <a:lnTo>
                    <a:pt x="81621" y="14802"/>
                  </a:lnTo>
                  <a:close/>
                  <a:moveTo>
                    <a:pt x="81409" y="1"/>
                  </a:moveTo>
                  <a:lnTo>
                    <a:pt x="0" y="141040"/>
                  </a:lnTo>
                  <a:lnTo>
                    <a:pt x="162819" y="141040"/>
                  </a:lnTo>
                  <a:lnTo>
                    <a:pt x="8140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5"/>
            <p:cNvSpPr/>
            <p:nvPr/>
          </p:nvSpPr>
          <p:spPr>
            <a:xfrm>
              <a:off x="1848750" y="238125"/>
              <a:ext cx="3753300" cy="3251100"/>
            </a:xfrm>
            <a:custGeom>
              <a:avLst/>
              <a:gdLst/>
              <a:ahLst/>
              <a:cxnLst/>
              <a:rect l="l" t="t" r="r" b="b"/>
              <a:pathLst>
                <a:path w="150132" h="130044" extrusionOk="0">
                  <a:moveTo>
                    <a:pt x="75066" y="0"/>
                  </a:moveTo>
                  <a:lnTo>
                    <a:pt x="1" y="130044"/>
                  </a:lnTo>
                  <a:lnTo>
                    <a:pt x="150132" y="130044"/>
                  </a:lnTo>
                  <a:lnTo>
                    <a:pt x="75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3" name="Google Shape;2953;p75"/>
          <p:cNvGrpSpPr/>
          <p:nvPr/>
        </p:nvGrpSpPr>
        <p:grpSpPr>
          <a:xfrm rot="10800000">
            <a:off x="-2266549" y="4198890"/>
            <a:ext cx="3299297" cy="1886098"/>
            <a:chOff x="238125" y="792075"/>
            <a:chExt cx="7127450" cy="4074525"/>
          </a:xfrm>
        </p:grpSpPr>
        <p:sp>
          <p:nvSpPr>
            <p:cNvPr id="2954" name="Google Shape;2954;p75"/>
            <p:cNvSpPr/>
            <p:nvPr/>
          </p:nvSpPr>
          <p:spPr>
            <a:xfrm>
              <a:off x="238125" y="792075"/>
              <a:ext cx="56350" cy="111225"/>
            </a:xfrm>
            <a:custGeom>
              <a:avLst/>
              <a:gdLst/>
              <a:ahLst/>
              <a:cxnLst/>
              <a:rect l="l" t="t" r="r" b="b"/>
              <a:pathLst>
                <a:path w="2254" h="4449" extrusionOk="0">
                  <a:moveTo>
                    <a:pt x="0" y="0"/>
                  </a:moveTo>
                  <a:lnTo>
                    <a:pt x="0" y="4448"/>
                  </a:lnTo>
                  <a:lnTo>
                    <a:pt x="2254" y="4448"/>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5"/>
            <p:cNvSpPr/>
            <p:nvPr/>
          </p:nvSpPr>
          <p:spPr>
            <a:xfrm>
              <a:off x="238125" y="1128650"/>
              <a:ext cx="56350" cy="3373200"/>
            </a:xfrm>
            <a:custGeom>
              <a:avLst/>
              <a:gdLst/>
              <a:ahLst/>
              <a:cxnLst/>
              <a:rect l="l" t="t" r="r" b="b"/>
              <a:pathLst>
                <a:path w="2254" h="134928" extrusionOk="0">
                  <a:moveTo>
                    <a:pt x="0" y="0"/>
                  </a:moveTo>
                  <a:lnTo>
                    <a:pt x="0" y="8956"/>
                  </a:lnTo>
                  <a:lnTo>
                    <a:pt x="2254" y="8956"/>
                  </a:lnTo>
                  <a:lnTo>
                    <a:pt x="2254" y="0"/>
                  </a:lnTo>
                  <a:close/>
                  <a:moveTo>
                    <a:pt x="0" y="17971"/>
                  </a:moveTo>
                  <a:lnTo>
                    <a:pt x="0" y="26986"/>
                  </a:lnTo>
                  <a:lnTo>
                    <a:pt x="2254" y="26986"/>
                  </a:lnTo>
                  <a:lnTo>
                    <a:pt x="2254" y="17971"/>
                  </a:lnTo>
                  <a:close/>
                  <a:moveTo>
                    <a:pt x="0" y="36000"/>
                  </a:moveTo>
                  <a:lnTo>
                    <a:pt x="0" y="44956"/>
                  </a:lnTo>
                  <a:lnTo>
                    <a:pt x="2254" y="44956"/>
                  </a:lnTo>
                  <a:lnTo>
                    <a:pt x="2254" y="36000"/>
                  </a:lnTo>
                  <a:close/>
                  <a:moveTo>
                    <a:pt x="0" y="53971"/>
                  </a:moveTo>
                  <a:lnTo>
                    <a:pt x="0" y="62986"/>
                  </a:lnTo>
                  <a:lnTo>
                    <a:pt x="2254" y="62986"/>
                  </a:lnTo>
                  <a:lnTo>
                    <a:pt x="2254" y="53971"/>
                  </a:lnTo>
                  <a:close/>
                  <a:moveTo>
                    <a:pt x="0" y="71942"/>
                  </a:moveTo>
                  <a:lnTo>
                    <a:pt x="0" y="80956"/>
                  </a:lnTo>
                  <a:lnTo>
                    <a:pt x="2254" y="80956"/>
                  </a:lnTo>
                  <a:lnTo>
                    <a:pt x="2254" y="71942"/>
                  </a:lnTo>
                  <a:close/>
                  <a:moveTo>
                    <a:pt x="0" y="89971"/>
                  </a:moveTo>
                  <a:lnTo>
                    <a:pt x="0" y="98986"/>
                  </a:lnTo>
                  <a:lnTo>
                    <a:pt x="2254" y="98986"/>
                  </a:lnTo>
                  <a:lnTo>
                    <a:pt x="2254" y="89971"/>
                  </a:lnTo>
                  <a:close/>
                  <a:moveTo>
                    <a:pt x="0" y="107942"/>
                  </a:moveTo>
                  <a:lnTo>
                    <a:pt x="0" y="116957"/>
                  </a:lnTo>
                  <a:lnTo>
                    <a:pt x="2254" y="116957"/>
                  </a:lnTo>
                  <a:lnTo>
                    <a:pt x="2254" y="107942"/>
                  </a:lnTo>
                  <a:close/>
                  <a:moveTo>
                    <a:pt x="0" y="125972"/>
                  </a:moveTo>
                  <a:lnTo>
                    <a:pt x="0" y="134927"/>
                  </a:lnTo>
                  <a:lnTo>
                    <a:pt x="2254" y="134927"/>
                  </a:lnTo>
                  <a:lnTo>
                    <a:pt x="2254" y="12597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5"/>
            <p:cNvSpPr/>
            <p:nvPr/>
          </p:nvSpPr>
          <p:spPr>
            <a:xfrm>
              <a:off x="238125" y="4727200"/>
              <a:ext cx="139400" cy="139400"/>
            </a:xfrm>
            <a:custGeom>
              <a:avLst/>
              <a:gdLst/>
              <a:ahLst/>
              <a:cxnLst/>
              <a:rect l="l" t="t" r="r" b="b"/>
              <a:pathLst>
                <a:path w="5576" h="5576" extrusionOk="0">
                  <a:moveTo>
                    <a:pt x="0" y="0"/>
                  </a:moveTo>
                  <a:lnTo>
                    <a:pt x="0" y="5575"/>
                  </a:lnTo>
                  <a:lnTo>
                    <a:pt x="5575" y="5575"/>
                  </a:lnTo>
                  <a:lnTo>
                    <a:pt x="5575" y="3322"/>
                  </a:lnTo>
                  <a:lnTo>
                    <a:pt x="2254" y="3322"/>
                  </a:lnTo>
                  <a:lnTo>
                    <a:pt x="22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5"/>
            <p:cNvSpPr/>
            <p:nvPr/>
          </p:nvSpPr>
          <p:spPr>
            <a:xfrm>
              <a:off x="598425" y="4810225"/>
              <a:ext cx="6433550" cy="56375"/>
            </a:xfrm>
            <a:custGeom>
              <a:avLst/>
              <a:gdLst/>
              <a:ahLst/>
              <a:cxnLst/>
              <a:rect l="l" t="t" r="r" b="b"/>
              <a:pathLst>
                <a:path w="257342" h="2255" extrusionOk="0">
                  <a:moveTo>
                    <a:pt x="0" y="1"/>
                  </a:moveTo>
                  <a:lnTo>
                    <a:pt x="0" y="2254"/>
                  </a:lnTo>
                  <a:lnTo>
                    <a:pt x="8896" y="2254"/>
                  </a:lnTo>
                  <a:lnTo>
                    <a:pt x="8896" y="1"/>
                  </a:lnTo>
                  <a:close/>
                  <a:moveTo>
                    <a:pt x="17733" y="1"/>
                  </a:moveTo>
                  <a:lnTo>
                    <a:pt x="17733" y="2254"/>
                  </a:lnTo>
                  <a:lnTo>
                    <a:pt x="26630" y="2254"/>
                  </a:lnTo>
                  <a:lnTo>
                    <a:pt x="26630" y="1"/>
                  </a:lnTo>
                  <a:close/>
                  <a:moveTo>
                    <a:pt x="35526" y="1"/>
                  </a:moveTo>
                  <a:lnTo>
                    <a:pt x="35526" y="2254"/>
                  </a:lnTo>
                  <a:lnTo>
                    <a:pt x="44422" y="2254"/>
                  </a:lnTo>
                  <a:lnTo>
                    <a:pt x="44422" y="1"/>
                  </a:lnTo>
                  <a:close/>
                  <a:moveTo>
                    <a:pt x="53259" y="1"/>
                  </a:moveTo>
                  <a:lnTo>
                    <a:pt x="53259" y="2254"/>
                  </a:lnTo>
                  <a:lnTo>
                    <a:pt x="62156" y="2254"/>
                  </a:lnTo>
                  <a:lnTo>
                    <a:pt x="62156" y="1"/>
                  </a:lnTo>
                  <a:close/>
                  <a:moveTo>
                    <a:pt x="70993" y="1"/>
                  </a:moveTo>
                  <a:lnTo>
                    <a:pt x="70993" y="2254"/>
                  </a:lnTo>
                  <a:lnTo>
                    <a:pt x="79889" y="2254"/>
                  </a:lnTo>
                  <a:lnTo>
                    <a:pt x="79889" y="1"/>
                  </a:lnTo>
                  <a:close/>
                  <a:moveTo>
                    <a:pt x="88726" y="1"/>
                  </a:moveTo>
                  <a:lnTo>
                    <a:pt x="88726" y="2254"/>
                  </a:lnTo>
                  <a:lnTo>
                    <a:pt x="97622" y="2254"/>
                  </a:lnTo>
                  <a:lnTo>
                    <a:pt x="97622" y="1"/>
                  </a:lnTo>
                  <a:close/>
                  <a:moveTo>
                    <a:pt x="106519" y="1"/>
                  </a:moveTo>
                  <a:lnTo>
                    <a:pt x="106519" y="2254"/>
                  </a:lnTo>
                  <a:lnTo>
                    <a:pt x="115415" y="2254"/>
                  </a:lnTo>
                  <a:lnTo>
                    <a:pt x="115415" y="1"/>
                  </a:lnTo>
                  <a:close/>
                  <a:moveTo>
                    <a:pt x="124252" y="1"/>
                  </a:moveTo>
                  <a:lnTo>
                    <a:pt x="124252" y="2254"/>
                  </a:lnTo>
                  <a:lnTo>
                    <a:pt x="133148" y="2254"/>
                  </a:lnTo>
                  <a:lnTo>
                    <a:pt x="133148" y="1"/>
                  </a:lnTo>
                  <a:close/>
                  <a:moveTo>
                    <a:pt x="141985" y="1"/>
                  </a:moveTo>
                  <a:lnTo>
                    <a:pt x="141985" y="2254"/>
                  </a:lnTo>
                  <a:lnTo>
                    <a:pt x="150882" y="2254"/>
                  </a:lnTo>
                  <a:lnTo>
                    <a:pt x="150882" y="1"/>
                  </a:lnTo>
                  <a:close/>
                  <a:moveTo>
                    <a:pt x="159719" y="1"/>
                  </a:moveTo>
                  <a:lnTo>
                    <a:pt x="159719" y="2254"/>
                  </a:lnTo>
                  <a:lnTo>
                    <a:pt x="168615" y="2254"/>
                  </a:lnTo>
                  <a:lnTo>
                    <a:pt x="168615" y="1"/>
                  </a:lnTo>
                  <a:close/>
                  <a:moveTo>
                    <a:pt x="177452" y="1"/>
                  </a:moveTo>
                  <a:lnTo>
                    <a:pt x="177452" y="2254"/>
                  </a:lnTo>
                  <a:lnTo>
                    <a:pt x="186348" y="2254"/>
                  </a:lnTo>
                  <a:lnTo>
                    <a:pt x="186348" y="1"/>
                  </a:lnTo>
                  <a:close/>
                  <a:moveTo>
                    <a:pt x="195245" y="1"/>
                  </a:moveTo>
                  <a:lnTo>
                    <a:pt x="195245" y="2254"/>
                  </a:lnTo>
                  <a:lnTo>
                    <a:pt x="204141" y="2254"/>
                  </a:lnTo>
                  <a:lnTo>
                    <a:pt x="204141" y="1"/>
                  </a:lnTo>
                  <a:close/>
                  <a:moveTo>
                    <a:pt x="212978" y="1"/>
                  </a:moveTo>
                  <a:lnTo>
                    <a:pt x="212978" y="2254"/>
                  </a:lnTo>
                  <a:lnTo>
                    <a:pt x="221874" y="2254"/>
                  </a:lnTo>
                  <a:lnTo>
                    <a:pt x="221874" y="1"/>
                  </a:lnTo>
                  <a:close/>
                  <a:moveTo>
                    <a:pt x="230711" y="1"/>
                  </a:moveTo>
                  <a:lnTo>
                    <a:pt x="230711" y="2254"/>
                  </a:lnTo>
                  <a:lnTo>
                    <a:pt x="239608" y="2254"/>
                  </a:lnTo>
                  <a:lnTo>
                    <a:pt x="239608" y="1"/>
                  </a:lnTo>
                  <a:close/>
                  <a:moveTo>
                    <a:pt x="248445" y="1"/>
                  </a:moveTo>
                  <a:lnTo>
                    <a:pt x="248445" y="2254"/>
                  </a:lnTo>
                  <a:lnTo>
                    <a:pt x="257341" y="2254"/>
                  </a:lnTo>
                  <a:lnTo>
                    <a:pt x="25734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5"/>
            <p:cNvSpPr/>
            <p:nvPr/>
          </p:nvSpPr>
          <p:spPr>
            <a:xfrm>
              <a:off x="7254350" y="4810225"/>
              <a:ext cx="111225" cy="56375"/>
            </a:xfrm>
            <a:custGeom>
              <a:avLst/>
              <a:gdLst/>
              <a:ahLst/>
              <a:cxnLst/>
              <a:rect l="l" t="t" r="r" b="b"/>
              <a:pathLst>
                <a:path w="4449" h="2255" extrusionOk="0">
                  <a:moveTo>
                    <a:pt x="0" y="1"/>
                  </a:moveTo>
                  <a:lnTo>
                    <a:pt x="0" y="2254"/>
                  </a:lnTo>
                  <a:lnTo>
                    <a:pt x="4449" y="2254"/>
                  </a:lnTo>
                  <a:lnTo>
                    <a:pt x="44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9" name="Google Shape;2959;p75"/>
          <p:cNvGrpSpPr/>
          <p:nvPr/>
        </p:nvGrpSpPr>
        <p:grpSpPr>
          <a:xfrm>
            <a:off x="1385645" y="4198903"/>
            <a:ext cx="869694" cy="869694"/>
            <a:chOff x="1190625" y="238125"/>
            <a:chExt cx="5220250" cy="5220250"/>
          </a:xfrm>
        </p:grpSpPr>
        <p:sp>
          <p:nvSpPr>
            <p:cNvPr id="2960" name="Google Shape;2960;p75"/>
            <p:cNvSpPr/>
            <p:nvPr/>
          </p:nvSpPr>
          <p:spPr>
            <a:xfrm>
              <a:off x="2844300" y="238125"/>
              <a:ext cx="3566575" cy="3566550"/>
            </a:xfrm>
            <a:custGeom>
              <a:avLst/>
              <a:gdLst/>
              <a:ahLst/>
              <a:cxnLst/>
              <a:rect l="l" t="t" r="r" b="b"/>
              <a:pathLst>
                <a:path w="142663" h="142662" extrusionOk="0">
                  <a:moveTo>
                    <a:pt x="1" y="0"/>
                  </a:moveTo>
                  <a:lnTo>
                    <a:pt x="1" y="142662"/>
                  </a:lnTo>
                  <a:lnTo>
                    <a:pt x="142663" y="142662"/>
                  </a:lnTo>
                  <a:lnTo>
                    <a:pt x="1426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5"/>
            <p:cNvSpPr/>
            <p:nvPr/>
          </p:nvSpPr>
          <p:spPr>
            <a:xfrm>
              <a:off x="1190625" y="1675850"/>
              <a:ext cx="3782525" cy="3782525"/>
            </a:xfrm>
            <a:custGeom>
              <a:avLst/>
              <a:gdLst/>
              <a:ahLst/>
              <a:cxnLst/>
              <a:rect l="l" t="t" r="r" b="b"/>
              <a:pathLst>
                <a:path w="151301" h="151301" extrusionOk="0">
                  <a:moveTo>
                    <a:pt x="142662" y="8639"/>
                  </a:moveTo>
                  <a:lnTo>
                    <a:pt x="142662" y="142662"/>
                  </a:lnTo>
                  <a:lnTo>
                    <a:pt x="8639" y="142662"/>
                  </a:lnTo>
                  <a:lnTo>
                    <a:pt x="8639" y="8639"/>
                  </a:lnTo>
                  <a:close/>
                  <a:moveTo>
                    <a:pt x="0" y="0"/>
                  </a:moveTo>
                  <a:lnTo>
                    <a:pt x="0" y="151301"/>
                  </a:lnTo>
                  <a:lnTo>
                    <a:pt x="151301" y="151301"/>
                  </a:lnTo>
                  <a:lnTo>
                    <a:pt x="151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2" name="Google Shape;2962;p75"/>
          <p:cNvSpPr/>
          <p:nvPr/>
        </p:nvSpPr>
        <p:spPr>
          <a:xfrm>
            <a:off x="6948033" y="3110088"/>
            <a:ext cx="1440063" cy="1017387"/>
          </a:xfrm>
          <a:custGeom>
            <a:avLst/>
            <a:gdLst/>
            <a:ahLst/>
            <a:cxnLst/>
            <a:rect l="l" t="t" r="r" b="b"/>
            <a:pathLst>
              <a:path w="279082" h="197168" extrusionOk="0">
                <a:moveTo>
                  <a:pt x="253682" y="12065"/>
                </a:moveTo>
                <a:lnTo>
                  <a:pt x="108267" y="185420"/>
                </a:lnTo>
                <a:lnTo>
                  <a:pt x="25400" y="185420"/>
                </a:lnTo>
                <a:lnTo>
                  <a:pt x="170815" y="12065"/>
                </a:lnTo>
                <a:close/>
                <a:moveTo>
                  <a:pt x="165417" y="0"/>
                </a:moveTo>
                <a:lnTo>
                  <a:pt x="0" y="197168"/>
                </a:lnTo>
                <a:lnTo>
                  <a:pt x="113665" y="197168"/>
                </a:lnTo>
                <a:lnTo>
                  <a:pt x="2790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5"/>
          <p:cNvSpPr/>
          <p:nvPr/>
        </p:nvSpPr>
        <p:spPr>
          <a:xfrm rot="10800000">
            <a:off x="7802057" y="200090"/>
            <a:ext cx="1580230" cy="1062549"/>
          </a:xfrm>
          <a:custGeom>
            <a:avLst/>
            <a:gdLst/>
            <a:ahLst/>
            <a:cxnLst/>
            <a:rect l="l" t="t" r="r" b="b"/>
            <a:pathLst>
              <a:path w="284598" h="191364" extrusionOk="0">
                <a:moveTo>
                  <a:pt x="0" y="0"/>
                </a:moveTo>
                <a:lnTo>
                  <a:pt x="0" y="5476"/>
                </a:lnTo>
                <a:lnTo>
                  <a:pt x="1729" y="5476"/>
                </a:lnTo>
                <a:lnTo>
                  <a:pt x="1729" y="0"/>
                </a:lnTo>
                <a:close/>
                <a:moveTo>
                  <a:pt x="23344" y="0"/>
                </a:moveTo>
                <a:lnTo>
                  <a:pt x="23344" y="5476"/>
                </a:lnTo>
                <a:lnTo>
                  <a:pt x="44959" y="5476"/>
                </a:lnTo>
                <a:lnTo>
                  <a:pt x="44959" y="0"/>
                </a:lnTo>
                <a:close/>
                <a:moveTo>
                  <a:pt x="66574" y="0"/>
                </a:moveTo>
                <a:lnTo>
                  <a:pt x="66574" y="5476"/>
                </a:lnTo>
                <a:lnTo>
                  <a:pt x="88189" y="5476"/>
                </a:lnTo>
                <a:lnTo>
                  <a:pt x="88189" y="0"/>
                </a:lnTo>
                <a:close/>
                <a:moveTo>
                  <a:pt x="109804" y="0"/>
                </a:moveTo>
                <a:lnTo>
                  <a:pt x="109804" y="5476"/>
                </a:lnTo>
                <a:lnTo>
                  <a:pt x="131419" y="5476"/>
                </a:lnTo>
                <a:lnTo>
                  <a:pt x="131419" y="0"/>
                </a:lnTo>
                <a:close/>
                <a:moveTo>
                  <a:pt x="153034" y="0"/>
                </a:moveTo>
                <a:lnTo>
                  <a:pt x="153034" y="5476"/>
                </a:lnTo>
                <a:lnTo>
                  <a:pt x="174649" y="5476"/>
                </a:lnTo>
                <a:lnTo>
                  <a:pt x="174649" y="0"/>
                </a:lnTo>
                <a:close/>
                <a:moveTo>
                  <a:pt x="196264" y="0"/>
                </a:moveTo>
                <a:lnTo>
                  <a:pt x="196264" y="5476"/>
                </a:lnTo>
                <a:lnTo>
                  <a:pt x="217879" y="5476"/>
                </a:lnTo>
                <a:lnTo>
                  <a:pt x="217879" y="0"/>
                </a:lnTo>
                <a:close/>
                <a:moveTo>
                  <a:pt x="239494" y="0"/>
                </a:moveTo>
                <a:lnTo>
                  <a:pt x="239494" y="5476"/>
                </a:lnTo>
                <a:lnTo>
                  <a:pt x="261109" y="5476"/>
                </a:lnTo>
                <a:lnTo>
                  <a:pt x="261109" y="0"/>
                </a:lnTo>
                <a:close/>
                <a:moveTo>
                  <a:pt x="279121" y="3602"/>
                </a:moveTo>
                <a:lnTo>
                  <a:pt x="279121" y="25217"/>
                </a:lnTo>
                <a:lnTo>
                  <a:pt x="284597" y="25217"/>
                </a:lnTo>
                <a:lnTo>
                  <a:pt x="284597" y="3602"/>
                </a:lnTo>
                <a:close/>
                <a:moveTo>
                  <a:pt x="279121" y="46832"/>
                </a:moveTo>
                <a:lnTo>
                  <a:pt x="279121" y="68447"/>
                </a:lnTo>
                <a:lnTo>
                  <a:pt x="284597" y="68447"/>
                </a:lnTo>
                <a:lnTo>
                  <a:pt x="284597" y="46832"/>
                </a:lnTo>
                <a:close/>
                <a:moveTo>
                  <a:pt x="279121" y="90062"/>
                </a:moveTo>
                <a:lnTo>
                  <a:pt x="279121" y="111677"/>
                </a:lnTo>
                <a:lnTo>
                  <a:pt x="284597" y="111677"/>
                </a:lnTo>
                <a:lnTo>
                  <a:pt x="284597" y="90062"/>
                </a:lnTo>
                <a:close/>
                <a:moveTo>
                  <a:pt x="279121" y="133292"/>
                </a:moveTo>
                <a:lnTo>
                  <a:pt x="279121" y="154907"/>
                </a:lnTo>
                <a:lnTo>
                  <a:pt x="284597" y="154907"/>
                </a:lnTo>
                <a:lnTo>
                  <a:pt x="284597" y="133292"/>
                </a:lnTo>
                <a:close/>
                <a:moveTo>
                  <a:pt x="12969" y="186032"/>
                </a:moveTo>
                <a:lnTo>
                  <a:pt x="12969" y="191364"/>
                </a:lnTo>
                <a:lnTo>
                  <a:pt x="34584" y="191364"/>
                </a:lnTo>
                <a:lnTo>
                  <a:pt x="34584" y="186032"/>
                </a:lnTo>
                <a:close/>
                <a:moveTo>
                  <a:pt x="56199" y="186032"/>
                </a:moveTo>
                <a:lnTo>
                  <a:pt x="56199" y="191364"/>
                </a:lnTo>
                <a:lnTo>
                  <a:pt x="77814" y="191364"/>
                </a:lnTo>
                <a:lnTo>
                  <a:pt x="77814" y="186032"/>
                </a:lnTo>
                <a:close/>
                <a:moveTo>
                  <a:pt x="99429" y="186032"/>
                </a:moveTo>
                <a:lnTo>
                  <a:pt x="99429" y="191364"/>
                </a:lnTo>
                <a:lnTo>
                  <a:pt x="121044" y="191364"/>
                </a:lnTo>
                <a:lnTo>
                  <a:pt x="121044" y="186032"/>
                </a:lnTo>
                <a:close/>
                <a:moveTo>
                  <a:pt x="142659" y="186032"/>
                </a:moveTo>
                <a:lnTo>
                  <a:pt x="142659" y="191364"/>
                </a:lnTo>
                <a:lnTo>
                  <a:pt x="164274" y="191364"/>
                </a:lnTo>
                <a:lnTo>
                  <a:pt x="164274" y="186032"/>
                </a:lnTo>
                <a:close/>
                <a:moveTo>
                  <a:pt x="185889" y="186032"/>
                </a:moveTo>
                <a:lnTo>
                  <a:pt x="185889" y="191364"/>
                </a:lnTo>
                <a:lnTo>
                  <a:pt x="207504" y="191364"/>
                </a:lnTo>
                <a:lnTo>
                  <a:pt x="207504" y="186032"/>
                </a:lnTo>
                <a:close/>
                <a:moveTo>
                  <a:pt x="229119" y="186032"/>
                </a:moveTo>
                <a:lnTo>
                  <a:pt x="229119" y="191364"/>
                </a:lnTo>
                <a:lnTo>
                  <a:pt x="250734" y="191364"/>
                </a:lnTo>
                <a:lnTo>
                  <a:pt x="250734" y="186032"/>
                </a:lnTo>
                <a:close/>
                <a:moveTo>
                  <a:pt x="279121" y="176522"/>
                </a:moveTo>
                <a:lnTo>
                  <a:pt x="279121" y="186032"/>
                </a:lnTo>
                <a:lnTo>
                  <a:pt x="272349" y="186032"/>
                </a:lnTo>
                <a:lnTo>
                  <a:pt x="272349" y="191364"/>
                </a:lnTo>
                <a:lnTo>
                  <a:pt x="284597" y="191364"/>
                </a:lnTo>
                <a:lnTo>
                  <a:pt x="284597" y="17652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64" name="Google Shape;2964;p75"/>
          <p:cNvGrpSpPr/>
          <p:nvPr/>
        </p:nvGrpSpPr>
        <p:grpSpPr>
          <a:xfrm flipH="1">
            <a:off x="6144732" y="4290892"/>
            <a:ext cx="465867" cy="685711"/>
            <a:chOff x="2013550" y="240850"/>
            <a:chExt cx="3513325" cy="5171275"/>
          </a:xfrm>
        </p:grpSpPr>
        <p:sp>
          <p:nvSpPr>
            <p:cNvPr id="2965" name="Google Shape;2965;p75"/>
            <p:cNvSpPr/>
            <p:nvPr/>
          </p:nvSpPr>
          <p:spPr>
            <a:xfrm>
              <a:off x="2014475" y="5300075"/>
              <a:ext cx="3505875" cy="112050"/>
            </a:xfrm>
            <a:custGeom>
              <a:avLst/>
              <a:gdLst/>
              <a:ahLst/>
              <a:cxnLst/>
              <a:rect l="l" t="t" r="r" b="b"/>
              <a:pathLst>
                <a:path w="140235" h="4482" extrusionOk="0">
                  <a:moveTo>
                    <a:pt x="2922" y="1"/>
                  </a:moveTo>
                  <a:cubicBezTo>
                    <a:pt x="1" y="1"/>
                    <a:pt x="1" y="4482"/>
                    <a:pt x="2922" y="4482"/>
                  </a:cubicBezTo>
                  <a:cubicBezTo>
                    <a:pt x="3036" y="4482"/>
                    <a:pt x="3154" y="4475"/>
                    <a:pt x="3277" y="4461"/>
                  </a:cubicBezTo>
                  <a:lnTo>
                    <a:pt x="137493" y="4461"/>
                  </a:lnTo>
                  <a:cubicBezTo>
                    <a:pt x="140234" y="4330"/>
                    <a:pt x="140234" y="152"/>
                    <a:pt x="137493" y="22"/>
                  </a:cubicBezTo>
                  <a:lnTo>
                    <a:pt x="3277" y="22"/>
                  </a:lnTo>
                  <a:cubicBezTo>
                    <a:pt x="3154" y="8"/>
                    <a:pt x="3036" y="1"/>
                    <a:pt x="2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5"/>
            <p:cNvSpPr/>
            <p:nvPr/>
          </p:nvSpPr>
          <p:spPr>
            <a:xfrm>
              <a:off x="2013550" y="4911675"/>
              <a:ext cx="3506800" cy="115025"/>
            </a:xfrm>
            <a:custGeom>
              <a:avLst/>
              <a:gdLst/>
              <a:ahLst/>
              <a:cxnLst/>
              <a:rect l="l" t="t" r="r" b="b"/>
              <a:pathLst>
                <a:path w="140272" h="4601" extrusionOk="0">
                  <a:moveTo>
                    <a:pt x="2959" y="0"/>
                  </a:moveTo>
                  <a:cubicBezTo>
                    <a:pt x="1" y="0"/>
                    <a:pt x="38" y="4600"/>
                    <a:pt x="3072" y="4600"/>
                  </a:cubicBezTo>
                  <a:cubicBezTo>
                    <a:pt x="3150" y="4600"/>
                    <a:pt x="3231" y="4597"/>
                    <a:pt x="3314" y="4591"/>
                  </a:cubicBezTo>
                  <a:lnTo>
                    <a:pt x="137530" y="4591"/>
                  </a:lnTo>
                  <a:cubicBezTo>
                    <a:pt x="140271" y="4330"/>
                    <a:pt x="140271" y="152"/>
                    <a:pt x="137530" y="21"/>
                  </a:cubicBezTo>
                  <a:lnTo>
                    <a:pt x="3314" y="21"/>
                  </a:lnTo>
                  <a:cubicBezTo>
                    <a:pt x="3191" y="7"/>
                    <a:pt x="3073" y="0"/>
                    <a:pt x="29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5"/>
            <p:cNvSpPr/>
            <p:nvPr/>
          </p:nvSpPr>
          <p:spPr>
            <a:xfrm>
              <a:off x="2013600" y="4520250"/>
              <a:ext cx="3506750" cy="114775"/>
            </a:xfrm>
            <a:custGeom>
              <a:avLst/>
              <a:gdLst/>
              <a:ahLst/>
              <a:cxnLst/>
              <a:rect l="l" t="t" r="r" b="b"/>
              <a:pathLst>
                <a:path w="140270" h="4591" extrusionOk="0">
                  <a:moveTo>
                    <a:pt x="3064" y="1"/>
                  </a:moveTo>
                  <a:cubicBezTo>
                    <a:pt x="0" y="1"/>
                    <a:pt x="0" y="4590"/>
                    <a:pt x="3064" y="4590"/>
                  </a:cubicBezTo>
                  <a:cubicBezTo>
                    <a:pt x="3144" y="4590"/>
                    <a:pt x="3227" y="4587"/>
                    <a:pt x="3312" y="4580"/>
                  </a:cubicBezTo>
                  <a:lnTo>
                    <a:pt x="137528" y="4580"/>
                  </a:lnTo>
                  <a:cubicBezTo>
                    <a:pt x="140269" y="4319"/>
                    <a:pt x="140269" y="272"/>
                    <a:pt x="137528" y="11"/>
                  </a:cubicBezTo>
                  <a:lnTo>
                    <a:pt x="3312" y="11"/>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5"/>
            <p:cNvSpPr/>
            <p:nvPr/>
          </p:nvSpPr>
          <p:spPr>
            <a:xfrm>
              <a:off x="2013600" y="4131850"/>
              <a:ext cx="3506750" cy="114750"/>
            </a:xfrm>
            <a:custGeom>
              <a:avLst/>
              <a:gdLst/>
              <a:ahLst/>
              <a:cxnLst/>
              <a:rect l="l" t="t" r="r" b="b"/>
              <a:pathLst>
                <a:path w="140270" h="4590" extrusionOk="0">
                  <a:moveTo>
                    <a:pt x="3064" y="0"/>
                  </a:moveTo>
                  <a:cubicBezTo>
                    <a:pt x="0" y="0"/>
                    <a:pt x="0" y="4589"/>
                    <a:pt x="3064" y="4589"/>
                  </a:cubicBezTo>
                  <a:cubicBezTo>
                    <a:pt x="3144" y="4589"/>
                    <a:pt x="3227" y="4586"/>
                    <a:pt x="3312" y="4580"/>
                  </a:cubicBezTo>
                  <a:lnTo>
                    <a:pt x="137528" y="4580"/>
                  </a:lnTo>
                  <a:cubicBezTo>
                    <a:pt x="140269" y="4318"/>
                    <a:pt x="140269" y="271"/>
                    <a:pt x="137528" y="10"/>
                  </a:cubicBezTo>
                  <a:lnTo>
                    <a:pt x="3312" y="10"/>
                  </a:lnTo>
                  <a:cubicBezTo>
                    <a:pt x="3227" y="3"/>
                    <a:pt x="3144" y="0"/>
                    <a:pt x="3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5"/>
            <p:cNvSpPr/>
            <p:nvPr/>
          </p:nvSpPr>
          <p:spPr>
            <a:xfrm>
              <a:off x="2018050" y="3743675"/>
              <a:ext cx="3508825" cy="114250"/>
            </a:xfrm>
            <a:custGeom>
              <a:avLst/>
              <a:gdLst/>
              <a:ahLst/>
              <a:cxnLst/>
              <a:rect l="l" t="t" r="r" b="b"/>
              <a:pathLst>
                <a:path w="140353" h="4570" extrusionOk="0">
                  <a:moveTo>
                    <a:pt x="3134" y="0"/>
                  </a:moveTo>
                  <a:cubicBezTo>
                    <a:pt x="1" y="0"/>
                    <a:pt x="1" y="4570"/>
                    <a:pt x="3134" y="4570"/>
                  </a:cubicBezTo>
                  <a:lnTo>
                    <a:pt x="137350" y="4570"/>
                  </a:lnTo>
                  <a:cubicBezTo>
                    <a:pt x="140352" y="4570"/>
                    <a:pt x="140352" y="0"/>
                    <a:pt x="137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5"/>
            <p:cNvSpPr/>
            <p:nvPr/>
          </p:nvSpPr>
          <p:spPr>
            <a:xfrm>
              <a:off x="2013600" y="3351750"/>
              <a:ext cx="3506750" cy="114750"/>
            </a:xfrm>
            <a:custGeom>
              <a:avLst/>
              <a:gdLst/>
              <a:ahLst/>
              <a:cxnLst/>
              <a:rect l="l" t="t" r="r" b="b"/>
              <a:pathLst>
                <a:path w="140270" h="4590" extrusionOk="0">
                  <a:moveTo>
                    <a:pt x="3064" y="0"/>
                  </a:moveTo>
                  <a:cubicBezTo>
                    <a:pt x="0" y="0"/>
                    <a:pt x="0" y="4589"/>
                    <a:pt x="3064" y="4589"/>
                  </a:cubicBezTo>
                  <a:cubicBezTo>
                    <a:pt x="3144" y="4589"/>
                    <a:pt x="3227" y="4586"/>
                    <a:pt x="3312" y="4580"/>
                  </a:cubicBezTo>
                  <a:lnTo>
                    <a:pt x="137528" y="4580"/>
                  </a:lnTo>
                  <a:cubicBezTo>
                    <a:pt x="140269" y="4318"/>
                    <a:pt x="140269" y="271"/>
                    <a:pt x="137528" y="10"/>
                  </a:cubicBezTo>
                  <a:lnTo>
                    <a:pt x="3312" y="10"/>
                  </a:lnTo>
                  <a:cubicBezTo>
                    <a:pt x="3227" y="3"/>
                    <a:pt x="3144" y="0"/>
                    <a:pt x="3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5"/>
            <p:cNvSpPr/>
            <p:nvPr/>
          </p:nvSpPr>
          <p:spPr>
            <a:xfrm>
              <a:off x="2013600" y="2963325"/>
              <a:ext cx="3506750" cy="114750"/>
            </a:xfrm>
            <a:custGeom>
              <a:avLst/>
              <a:gdLst/>
              <a:ahLst/>
              <a:cxnLst/>
              <a:rect l="l" t="t" r="r" b="b"/>
              <a:pathLst>
                <a:path w="140270" h="4590" extrusionOk="0">
                  <a:moveTo>
                    <a:pt x="3064" y="1"/>
                  </a:moveTo>
                  <a:cubicBezTo>
                    <a:pt x="0" y="1"/>
                    <a:pt x="0" y="4590"/>
                    <a:pt x="3064" y="4590"/>
                  </a:cubicBezTo>
                  <a:cubicBezTo>
                    <a:pt x="3144" y="4590"/>
                    <a:pt x="3227" y="4586"/>
                    <a:pt x="3312" y="4580"/>
                  </a:cubicBezTo>
                  <a:lnTo>
                    <a:pt x="137528" y="4580"/>
                  </a:lnTo>
                  <a:cubicBezTo>
                    <a:pt x="140269" y="4319"/>
                    <a:pt x="140269" y="271"/>
                    <a:pt x="137528" y="10"/>
                  </a:cubicBezTo>
                  <a:lnTo>
                    <a:pt x="3312" y="10"/>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5"/>
            <p:cNvSpPr/>
            <p:nvPr/>
          </p:nvSpPr>
          <p:spPr>
            <a:xfrm>
              <a:off x="2018050" y="2575150"/>
              <a:ext cx="3508825" cy="114275"/>
            </a:xfrm>
            <a:custGeom>
              <a:avLst/>
              <a:gdLst/>
              <a:ahLst/>
              <a:cxnLst/>
              <a:rect l="l" t="t" r="r" b="b"/>
              <a:pathLst>
                <a:path w="140353" h="4571" extrusionOk="0">
                  <a:moveTo>
                    <a:pt x="3134" y="0"/>
                  </a:moveTo>
                  <a:cubicBezTo>
                    <a:pt x="1" y="0"/>
                    <a:pt x="1" y="4570"/>
                    <a:pt x="3134" y="4570"/>
                  </a:cubicBezTo>
                  <a:lnTo>
                    <a:pt x="137350" y="4570"/>
                  </a:lnTo>
                  <a:cubicBezTo>
                    <a:pt x="140352" y="4570"/>
                    <a:pt x="140352" y="0"/>
                    <a:pt x="1373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5"/>
            <p:cNvSpPr/>
            <p:nvPr/>
          </p:nvSpPr>
          <p:spPr>
            <a:xfrm>
              <a:off x="2013550" y="2183225"/>
              <a:ext cx="3506800" cy="115025"/>
            </a:xfrm>
            <a:custGeom>
              <a:avLst/>
              <a:gdLst/>
              <a:ahLst/>
              <a:cxnLst/>
              <a:rect l="l" t="t" r="r" b="b"/>
              <a:pathLst>
                <a:path w="140272" h="4601" extrusionOk="0">
                  <a:moveTo>
                    <a:pt x="3072" y="1"/>
                  </a:moveTo>
                  <a:cubicBezTo>
                    <a:pt x="38" y="1"/>
                    <a:pt x="1" y="4601"/>
                    <a:pt x="2959" y="4601"/>
                  </a:cubicBezTo>
                  <a:cubicBezTo>
                    <a:pt x="3073" y="4601"/>
                    <a:pt x="3191" y="4594"/>
                    <a:pt x="3314" y="4580"/>
                  </a:cubicBezTo>
                  <a:lnTo>
                    <a:pt x="137530" y="4580"/>
                  </a:lnTo>
                  <a:cubicBezTo>
                    <a:pt x="140271" y="4449"/>
                    <a:pt x="140271" y="271"/>
                    <a:pt x="137530" y="10"/>
                  </a:cubicBezTo>
                  <a:lnTo>
                    <a:pt x="3314" y="10"/>
                  </a:lnTo>
                  <a:cubicBezTo>
                    <a:pt x="3231" y="4"/>
                    <a:pt x="3150" y="1"/>
                    <a:pt x="30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5"/>
            <p:cNvSpPr/>
            <p:nvPr/>
          </p:nvSpPr>
          <p:spPr>
            <a:xfrm>
              <a:off x="2013600" y="1794800"/>
              <a:ext cx="3506750" cy="114750"/>
            </a:xfrm>
            <a:custGeom>
              <a:avLst/>
              <a:gdLst/>
              <a:ahLst/>
              <a:cxnLst/>
              <a:rect l="l" t="t" r="r" b="b"/>
              <a:pathLst>
                <a:path w="140270" h="4590" extrusionOk="0">
                  <a:moveTo>
                    <a:pt x="3064" y="1"/>
                  </a:moveTo>
                  <a:cubicBezTo>
                    <a:pt x="0" y="1"/>
                    <a:pt x="0" y="4590"/>
                    <a:pt x="3064" y="4590"/>
                  </a:cubicBezTo>
                  <a:cubicBezTo>
                    <a:pt x="3144" y="4590"/>
                    <a:pt x="3227" y="4587"/>
                    <a:pt x="3312" y="4580"/>
                  </a:cubicBezTo>
                  <a:lnTo>
                    <a:pt x="137528" y="4580"/>
                  </a:lnTo>
                  <a:cubicBezTo>
                    <a:pt x="140269" y="4319"/>
                    <a:pt x="140269" y="272"/>
                    <a:pt x="137528" y="10"/>
                  </a:cubicBezTo>
                  <a:lnTo>
                    <a:pt x="3312" y="10"/>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5"/>
            <p:cNvSpPr/>
            <p:nvPr/>
          </p:nvSpPr>
          <p:spPr>
            <a:xfrm>
              <a:off x="2013600" y="1406400"/>
              <a:ext cx="3506750" cy="114750"/>
            </a:xfrm>
            <a:custGeom>
              <a:avLst/>
              <a:gdLst/>
              <a:ahLst/>
              <a:cxnLst/>
              <a:rect l="l" t="t" r="r" b="b"/>
              <a:pathLst>
                <a:path w="140270" h="4590" extrusionOk="0">
                  <a:moveTo>
                    <a:pt x="3064" y="0"/>
                  </a:moveTo>
                  <a:cubicBezTo>
                    <a:pt x="0" y="0"/>
                    <a:pt x="0" y="4589"/>
                    <a:pt x="3064" y="4589"/>
                  </a:cubicBezTo>
                  <a:cubicBezTo>
                    <a:pt x="3144" y="4589"/>
                    <a:pt x="3227" y="4586"/>
                    <a:pt x="3312" y="4579"/>
                  </a:cubicBezTo>
                  <a:lnTo>
                    <a:pt x="137528" y="4579"/>
                  </a:lnTo>
                  <a:cubicBezTo>
                    <a:pt x="140269" y="4318"/>
                    <a:pt x="140269" y="271"/>
                    <a:pt x="137528" y="10"/>
                  </a:cubicBezTo>
                  <a:lnTo>
                    <a:pt x="3312" y="10"/>
                  </a:lnTo>
                  <a:cubicBezTo>
                    <a:pt x="3227" y="3"/>
                    <a:pt x="3144" y="0"/>
                    <a:pt x="30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5"/>
            <p:cNvSpPr/>
            <p:nvPr/>
          </p:nvSpPr>
          <p:spPr>
            <a:xfrm>
              <a:off x="2013600" y="1014700"/>
              <a:ext cx="3506750" cy="114750"/>
            </a:xfrm>
            <a:custGeom>
              <a:avLst/>
              <a:gdLst/>
              <a:ahLst/>
              <a:cxnLst/>
              <a:rect l="l" t="t" r="r" b="b"/>
              <a:pathLst>
                <a:path w="140270" h="4590" extrusionOk="0">
                  <a:moveTo>
                    <a:pt x="3064" y="1"/>
                  </a:moveTo>
                  <a:cubicBezTo>
                    <a:pt x="0" y="1"/>
                    <a:pt x="0" y="4590"/>
                    <a:pt x="3064" y="4590"/>
                  </a:cubicBezTo>
                  <a:cubicBezTo>
                    <a:pt x="3144" y="4590"/>
                    <a:pt x="3227" y="4587"/>
                    <a:pt x="3312" y="4580"/>
                  </a:cubicBezTo>
                  <a:lnTo>
                    <a:pt x="137528" y="4580"/>
                  </a:lnTo>
                  <a:cubicBezTo>
                    <a:pt x="140269" y="4319"/>
                    <a:pt x="140269" y="272"/>
                    <a:pt x="137528" y="10"/>
                  </a:cubicBezTo>
                  <a:lnTo>
                    <a:pt x="3312" y="10"/>
                  </a:lnTo>
                  <a:cubicBezTo>
                    <a:pt x="3227" y="4"/>
                    <a:pt x="3144" y="1"/>
                    <a:pt x="30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5"/>
            <p:cNvSpPr/>
            <p:nvPr/>
          </p:nvSpPr>
          <p:spPr>
            <a:xfrm>
              <a:off x="2018050" y="626525"/>
              <a:ext cx="3508825" cy="114275"/>
            </a:xfrm>
            <a:custGeom>
              <a:avLst/>
              <a:gdLst/>
              <a:ahLst/>
              <a:cxnLst/>
              <a:rect l="l" t="t" r="r" b="b"/>
              <a:pathLst>
                <a:path w="140353" h="4571" extrusionOk="0">
                  <a:moveTo>
                    <a:pt x="3134" y="1"/>
                  </a:moveTo>
                  <a:cubicBezTo>
                    <a:pt x="1" y="1"/>
                    <a:pt x="1" y="4570"/>
                    <a:pt x="3134" y="4570"/>
                  </a:cubicBezTo>
                  <a:lnTo>
                    <a:pt x="137350" y="4570"/>
                  </a:lnTo>
                  <a:cubicBezTo>
                    <a:pt x="140352" y="4570"/>
                    <a:pt x="140352" y="1"/>
                    <a:pt x="137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5"/>
            <p:cNvSpPr/>
            <p:nvPr/>
          </p:nvSpPr>
          <p:spPr>
            <a:xfrm>
              <a:off x="2014475" y="240850"/>
              <a:ext cx="3505875" cy="112050"/>
            </a:xfrm>
            <a:custGeom>
              <a:avLst/>
              <a:gdLst/>
              <a:ahLst/>
              <a:cxnLst/>
              <a:rect l="l" t="t" r="r" b="b"/>
              <a:pathLst>
                <a:path w="140235" h="4482" extrusionOk="0">
                  <a:moveTo>
                    <a:pt x="2922" y="1"/>
                  </a:moveTo>
                  <a:cubicBezTo>
                    <a:pt x="1" y="1"/>
                    <a:pt x="1" y="4482"/>
                    <a:pt x="2922" y="4482"/>
                  </a:cubicBezTo>
                  <a:cubicBezTo>
                    <a:pt x="3036" y="4482"/>
                    <a:pt x="3154" y="4475"/>
                    <a:pt x="3277" y="4461"/>
                  </a:cubicBezTo>
                  <a:lnTo>
                    <a:pt x="137493" y="4461"/>
                  </a:lnTo>
                  <a:cubicBezTo>
                    <a:pt x="140234" y="4330"/>
                    <a:pt x="140234" y="152"/>
                    <a:pt x="137493" y="22"/>
                  </a:cubicBezTo>
                  <a:lnTo>
                    <a:pt x="3277" y="22"/>
                  </a:lnTo>
                  <a:cubicBezTo>
                    <a:pt x="3154" y="7"/>
                    <a:pt x="3036" y="1"/>
                    <a:pt x="292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9" name="Google Shape;2979;p75"/>
          <p:cNvGrpSpPr/>
          <p:nvPr/>
        </p:nvGrpSpPr>
        <p:grpSpPr>
          <a:xfrm flipH="1">
            <a:off x="2439015" y="4436552"/>
            <a:ext cx="2682209" cy="394404"/>
            <a:chOff x="238125" y="2302800"/>
            <a:chExt cx="6995850" cy="1028700"/>
          </a:xfrm>
        </p:grpSpPr>
        <p:sp>
          <p:nvSpPr>
            <p:cNvPr id="2980" name="Google Shape;2980;p75"/>
            <p:cNvSpPr/>
            <p:nvPr/>
          </p:nvSpPr>
          <p:spPr>
            <a:xfrm>
              <a:off x="6353175" y="2302800"/>
              <a:ext cx="880800" cy="1028700"/>
            </a:xfrm>
            <a:custGeom>
              <a:avLst/>
              <a:gdLst/>
              <a:ahLst/>
              <a:cxnLst/>
              <a:rect l="l" t="t" r="r" b="b"/>
              <a:pathLst>
                <a:path w="35232" h="41148" extrusionOk="0">
                  <a:moveTo>
                    <a:pt x="20977" y="0"/>
                  </a:moveTo>
                  <a:lnTo>
                    <a:pt x="0" y="20977"/>
                  </a:lnTo>
                  <a:lnTo>
                    <a:pt x="20036" y="41148"/>
                  </a:lnTo>
                  <a:lnTo>
                    <a:pt x="34424" y="41148"/>
                  </a:lnTo>
                  <a:lnTo>
                    <a:pt x="14254" y="20977"/>
                  </a:lnTo>
                  <a:lnTo>
                    <a:pt x="352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5"/>
            <p:cNvSpPr/>
            <p:nvPr/>
          </p:nvSpPr>
          <p:spPr>
            <a:xfrm>
              <a:off x="5479100" y="2302800"/>
              <a:ext cx="884175" cy="1028700"/>
            </a:xfrm>
            <a:custGeom>
              <a:avLst/>
              <a:gdLst/>
              <a:ahLst/>
              <a:cxnLst/>
              <a:rect l="l" t="t" r="r" b="b"/>
              <a:pathLst>
                <a:path w="35367" h="41148" extrusionOk="0">
                  <a:moveTo>
                    <a:pt x="21113" y="0"/>
                  </a:moveTo>
                  <a:lnTo>
                    <a:pt x="1" y="20977"/>
                  </a:lnTo>
                  <a:lnTo>
                    <a:pt x="20171" y="41148"/>
                  </a:lnTo>
                  <a:lnTo>
                    <a:pt x="34425" y="41148"/>
                  </a:lnTo>
                  <a:lnTo>
                    <a:pt x="14255" y="20977"/>
                  </a:lnTo>
                  <a:lnTo>
                    <a:pt x="353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5"/>
            <p:cNvSpPr/>
            <p:nvPr/>
          </p:nvSpPr>
          <p:spPr>
            <a:xfrm>
              <a:off x="4608400" y="2302800"/>
              <a:ext cx="880825" cy="1028700"/>
            </a:xfrm>
            <a:custGeom>
              <a:avLst/>
              <a:gdLst/>
              <a:ahLst/>
              <a:cxnLst/>
              <a:rect l="l" t="t" r="r" b="b"/>
              <a:pathLst>
                <a:path w="35233" h="41148" extrusionOk="0">
                  <a:moveTo>
                    <a:pt x="20978" y="0"/>
                  </a:moveTo>
                  <a:lnTo>
                    <a:pt x="1" y="20977"/>
                  </a:lnTo>
                  <a:lnTo>
                    <a:pt x="20171" y="41148"/>
                  </a:lnTo>
                  <a:lnTo>
                    <a:pt x="34425" y="41148"/>
                  </a:lnTo>
                  <a:lnTo>
                    <a:pt x="14255" y="20977"/>
                  </a:lnTo>
                  <a:lnTo>
                    <a:pt x="352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5"/>
            <p:cNvSpPr/>
            <p:nvPr/>
          </p:nvSpPr>
          <p:spPr>
            <a:xfrm>
              <a:off x="3737700" y="2302800"/>
              <a:ext cx="880825" cy="1028700"/>
            </a:xfrm>
            <a:custGeom>
              <a:avLst/>
              <a:gdLst/>
              <a:ahLst/>
              <a:cxnLst/>
              <a:rect l="l" t="t" r="r" b="b"/>
              <a:pathLst>
                <a:path w="35233" h="41148" extrusionOk="0">
                  <a:moveTo>
                    <a:pt x="20978" y="0"/>
                  </a:moveTo>
                  <a:lnTo>
                    <a:pt x="1" y="20977"/>
                  </a:lnTo>
                  <a:lnTo>
                    <a:pt x="20037" y="41148"/>
                  </a:lnTo>
                  <a:lnTo>
                    <a:pt x="34425" y="41148"/>
                  </a:lnTo>
                  <a:lnTo>
                    <a:pt x="14255" y="20977"/>
                  </a:lnTo>
                  <a:lnTo>
                    <a:pt x="352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5"/>
            <p:cNvSpPr/>
            <p:nvPr/>
          </p:nvSpPr>
          <p:spPr>
            <a:xfrm>
              <a:off x="2853575" y="2302800"/>
              <a:ext cx="884150" cy="1028700"/>
            </a:xfrm>
            <a:custGeom>
              <a:avLst/>
              <a:gdLst/>
              <a:ahLst/>
              <a:cxnLst/>
              <a:rect l="l" t="t" r="r" b="b"/>
              <a:pathLst>
                <a:path w="35366" h="41148" extrusionOk="0">
                  <a:moveTo>
                    <a:pt x="21112" y="0"/>
                  </a:moveTo>
                  <a:lnTo>
                    <a:pt x="0" y="20977"/>
                  </a:lnTo>
                  <a:lnTo>
                    <a:pt x="20171" y="41148"/>
                  </a:lnTo>
                  <a:lnTo>
                    <a:pt x="34425" y="41148"/>
                  </a:lnTo>
                  <a:lnTo>
                    <a:pt x="14254" y="20977"/>
                  </a:lnTo>
                  <a:lnTo>
                    <a:pt x="353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5"/>
            <p:cNvSpPr/>
            <p:nvPr/>
          </p:nvSpPr>
          <p:spPr>
            <a:xfrm>
              <a:off x="1982875" y="2302800"/>
              <a:ext cx="880800" cy="1028700"/>
            </a:xfrm>
            <a:custGeom>
              <a:avLst/>
              <a:gdLst/>
              <a:ahLst/>
              <a:cxnLst/>
              <a:rect l="l" t="t" r="r" b="b"/>
              <a:pathLst>
                <a:path w="35232" h="41148" extrusionOk="0">
                  <a:moveTo>
                    <a:pt x="20978" y="0"/>
                  </a:moveTo>
                  <a:lnTo>
                    <a:pt x="0" y="20977"/>
                  </a:lnTo>
                  <a:lnTo>
                    <a:pt x="20171" y="41148"/>
                  </a:lnTo>
                  <a:lnTo>
                    <a:pt x="34425" y="41148"/>
                  </a:lnTo>
                  <a:lnTo>
                    <a:pt x="14254" y="20977"/>
                  </a:lnTo>
                  <a:lnTo>
                    <a:pt x="352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5"/>
            <p:cNvSpPr/>
            <p:nvPr/>
          </p:nvSpPr>
          <p:spPr>
            <a:xfrm>
              <a:off x="1108800" y="2302800"/>
              <a:ext cx="884175" cy="1028700"/>
            </a:xfrm>
            <a:custGeom>
              <a:avLst/>
              <a:gdLst/>
              <a:ahLst/>
              <a:cxnLst/>
              <a:rect l="l" t="t" r="r" b="b"/>
              <a:pathLst>
                <a:path w="35367" h="41148" extrusionOk="0">
                  <a:moveTo>
                    <a:pt x="21113" y="0"/>
                  </a:moveTo>
                  <a:lnTo>
                    <a:pt x="1" y="20977"/>
                  </a:lnTo>
                  <a:lnTo>
                    <a:pt x="20171" y="41148"/>
                  </a:lnTo>
                  <a:lnTo>
                    <a:pt x="34425" y="41148"/>
                  </a:lnTo>
                  <a:lnTo>
                    <a:pt x="14255" y="20977"/>
                  </a:lnTo>
                  <a:lnTo>
                    <a:pt x="353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5"/>
            <p:cNvSpPr/>
            <p:nvPr/>
          </p:nvSpPr>
          <p:spPr>
            <a:xfrm>
              <a:off x="238125" y="2302800"/>
              <a:ext cx="880800" cy="1028700"/>
            </a:xfrm>
            <a:custGeom>
              <a:avLst/>
              <a:gdLst/>
              <a:ahLst/>
              <a:cxnLst/>
              <a:rect l="l" t="t" r="r" b="b"/>
              <a:pathLst>
                <a:path w="35232" h="41148" extrusionOk="0">
                  <a:moveTo>
                    <a:pt x="20977" y="0"/>
                  </a:moveTo>
                  <a:lnTo>
                    <a:pt x="0" y="20977"/>
                  </a:lnTo>
                  <a:lnTo>
                    <a:pt x="20171" y="41148"/>
                  </a:lnTo>
                  <a:lnTo>
                    <a:pt x="34424" y="41148"/>
                  </a:lnTo>
                  <a:lnTo>
                    <a:pt x="14254" y="20977"/>
                  </a:lnTo>
                  <a:lnTo>
                    <a:pt x="352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88" name="Google Shape;2988;p75"/>
          <p:cNvSpPr/>
          <p:nvPr/>
        </p:nvSpPr>
        <p:spPr>
          <a:xfrm>
            <a:off x="5304896" y="4290726"/>
            <a:ext cx="594155" cy="686036"/>
          </a:xfrm>
          <a:custGeom>
            <a:avLst/>
            <a:gdLst/>
            <a:ahLst/>
            <a:cxnLst/>
            <a:rect l="l" t="t" r="r" b="b"/>
            <a:pathLst>
              <a:path w="181283" h="209317" extrusionOk="0">
                <a:moveTo>
                  <a:pt x="10279" y="17755"/>
                </a:moveTo>
                <a:lnTo>
                  <a:pt x="160724" y="104658"/>
                </a:lnTo>
                <a:lnTo>
                  <a:pt x="10279" y="191562"/>
                </a:lnTo>
                <a:lnTo>
                  <a:pt x="10279" y="17755"/>
                </a:lnTo>
                <a:close/>
                <a:moveTo>
                  <a:pt x="0" y="0"/>
                </a:moveTo>
                <a:lnTo>
                  <a:pt x="0" y="209316"/>
                </a:lnTo>
                <a:lnTo>
                  <a:pt x="181282" y="104658"/>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92"/>
        <p:cNvGrpSpPr/>
        <p:nvPr/>
      </p:nvGrpSpPr>
      <p:grpSpPr>
        <a:xfrm>
          <a:off x="0" y="0"/>
          <a:ext cx="0" cy="0"/>
          <a:chOff x="0" y="0"/>
          <a:chExt cx="0" cy="0"/>
        </a:xfrm>
      </p:grpSpPr>
      <p:sp>
        <p:nvSpPr>
          <p:cNvPr id="2993" name="Google Shape;2993;p76"/>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chemeClr val="lt1"/>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chemeClr val="lt1"/>
                </a:solidFill>
              </a:rPr>
              <a:t>slide.</a:t>
            </a:r>
            <a:endParaRPr sz="1100">
              <a:solidFill>
                <a:schemeClr val="lt1"/>
              </a:solidFill>
            </a:endParaRPr>
          </a:p>
          <a:p>
            <a:pPr marL="0" lvl="0" indent="0" algn="l" rtl="0">
              <a:lnSpc>
                <a:spcPct val="115000"/>
              </a:lnSpc>
              <a:spcBef>
                <a:spcPts val="1400"/>
              </a:spcBef>
              <a:spcAft>
                <a:spcPts val="0"/>
              </a:spcAft>
              <a:buClr>
                <a:schemeClr val="dk1"/>
              </a:buClr>
              <a:buSzPts val="1100"/>
              <a:buFont typeface="Arial"/>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Clr>
                <a:schemeClr val="dk1"/>
              </a:buClr>
              <a:buSzPts val="1100"/>
              <a:buFont typeface="Arial"/>
              <a:buNone/>
            </a:pPr>
            <a:r>
              <a:rPr lang="en" sz="1000">
                <a:solidFill>
                  <a:schemeClr val="lt1"/>
                </a:solidFill>
              </a:rPr>
              <a:t>- Modify this template.</a:t>
            </a:r>
            <a:endParaRPr sz="10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lt1"/>
                </a:solidFill>
              </a:rPr>
              <a:t>- Use it for both personal and commercial projects.</a:t>
            </a:r>
            <a:endParaRPr sz="1000">
              <a:solidFill>
                <a:schemeClr val="lt1"/>
              </a:solidFill>
            </a:endParaRPr>
          </a:p>
          <a:p>
            <a:pPr marL="0" lvl="0" indent="0" algn="l" rtl="0">
              <a:lnSpc>
                <a:spcPct val="115000"/>
              </a:lnSpc>
              <a:spcBef>
                <a:spcPts val="1400"/>
              </a:spcBef>
              <a:spcAft>
                <a:spcPts val="0"/>
              </a:spcAft>
              <a:buClr>
                <a:schemeClr val="dk1"/>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chemeClr val="dk1"/>
              </a:buClr>
              <a:buSzPts val="1100"/>
              <a:buFont typeface="Arial"/>
              <a:buNone/>
            </a:pPr>
            <a:r>
              <a:rPr lang="en" sz="1000">
                <a:solidFill>
                  <a:schemeClr val="lt1"/>
                </a:solidFill>
              </a:rPr>
              <a:t>- Sublicense, sell or rent any of Slidesgo Content (or a modified version of Slidesgo Content).</a:t>
            </a:r>
            <a:endParaRPr sz="10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lt1"/>
                </a:solidFill>
              </a:rPr>
              <a:t>- Distribute Slidesgo Content unless it has been expressly authorized by Slidesgo.</a:t>
            </a:r>
            <a:endParaRPr sz="10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lt1"/>
                </a:solidFill>
              </a:rPr>
              <a:t>- Include Slidesgo Content in an online or offline database or file.</a:t>
            </a:r>
            <a:endParaRPr sz="10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lt1"/>
                </a:solidFill>
              </a:rPr>
              <a:t>- Offer Slidesgo templates (or modified versions of Slidesgo templates) for download.</a:t>
            </a:r>
            <a:endParaRPr sz="10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lt1"/>
                </a:solidFill>
              </a:rPr>
              <a:t>- Acquire the copyright of Slidesgo Content.</a:t>
            </a:r>
            <a:endParaRPr sz="1000">
              <a:solidFill>
                <a:srgbClr val="FFFFFF"/>
              </a:solidFill>
            </a:endParaRPr>
          </a:p>
        </p:txBody>
      </p:sp>
      <p:sp>
        <p:nvSpPr>
          <p:cNvPr id="2994" name="Google Shape;2994;p76"/>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a:t>
            </a:r>
            <a:endParaRPr sz="2400">
              <a:solidFill>
                <a:srgbClr val="FFFFFF"/>
              </a:solidFill>
            </a:endParaRPr>
          </a:p>
        </p:txBody>
      </p:sp>
      <p:sp>
        <p:nvSpPr>
          <p:cNvPr id="2995" name="Google Shape;2995;p7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999"/>
        <p:cNvGrpSpPr/>
        <p:nvPr/>
      </p:nvGrpSpPr>
      <p:grpSpPr>
        <a:xfrm>
          <a:off x="0" y="0"/>
          <a:ext cx="0" cy="0"/>
          <a:chOff x="0" y="0"/>
          <a:chExt cx="0" cy="0"/>
        </a:xfrm>
      </p:grpSpPr>
      <p:sp>
        <p:nvSpPr>
          <p:cNvPr id="3000" name="Google Shape;3000;p77"/>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3001" name="Google Shape;3001;p77"/>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000" b="1" u="sng">
                <a:solidFill>
                  <a:schemeClr val="hlink"/>
                </a:solidFill>
              </a:rPr>
              <a:t>S</a:t>
            </a:r>
            <a:r>
              <a:rPr lang="en" sz="1100" b="1" u="sng">
                <a:solidFill>
                  <a:schemeClr val="hlink"/>
                </a:solidFill>
                <a:hlinkClick r:id="rId3"/>
              </a:rPr>
              <a:t>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3002" name="Google Shape;3002;p7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06"/>
        <p:cNvGrpSpPr/>
        <p:nvPr/>
      </p:nvGrpSpPr>
      <p:grpSpPr>
        <a:xfrm>
          <a:off x="0" y="0"/>
          <a:ext cx="0" cy="0"/>
          <a:chOff x="0" y="0"/>
          <a:chExt cx="0" cy="0"/>
        </a:xfrm>
      </p:grpSpPr>
      <p:sp>
        <p:nvSpPr>
          <p:cNvPr id="3007" name="Google Shape;3007;p78"/>
          <p:cNvSpPr txBox="1">
            <a:spLocks noGrp="1"/>
          </p:cNvSpPr>
          <p:nvPr>
            <p:ph type="body" idx="4294967295"/>
          </p:nvPr>
        </p:nvSpPr>
        <p:spPr>
          <a:xfrm>
            <a:off x="1068100" y="1087849"/>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3008" name="Google Shape;3008;p78"/>
          <p:cNvSpPr txBox="1">
            <a:spLocks noGrp="1"/>
          </p:cNvSpPr>
          <p:nvPr>
            <p:ph type="body" idx="4294967295"/>
          </p:nvPr>
        </p:nvSpPr>
        <p:spPr>
          <a:xfrm>
            <a:off x="1068100" y="1610422"/>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Kanit</a:t>
            </a:r>
            <a:endParaRPr b="1">
              <a:solidFill>
                <a:schemeClr val="lt1"/>
              </a:solidFill>
              <a:latin typeface="Arial"/>
              <a:ea typeface="Arial"/>
              <a:cs typeface="Arial"/>
              <a:sym typeface="Arial"/>
            </a:endParaRPr>
          </a:p>
          <a:p>
            <a:pPr marL="0" lvl="0" indent="0" algn="ctr" rtl="0">
              <a:spcBef>
                <a:spcPts val="0"/>
              </a:spcBef>
              <a:spcAft>
                <a:spcPts val="0"/>
              </a:spcAft>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https://fonts.google.com/specimen/Kanit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Alegreya Sans</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https://fonts.google.com/specimen/Alegreya+Sans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p:txBody>
      </p:sp>
      <p:sp>
        <p:nvSpPr>
          <p:cNvPr id="3009" name="Google Shape;3009;p78"/>
          <p:cNvSpPr/>
          <p:nvPr/>
        </p:nvSpPr>
        <p:spPr>
          <a:xfrm>
            <a:off x="3114475" y="2988225"/>
            <a:ext cx="791400" cy="754200"/>
          </a:xfrm>
          <a:prstGeom prst="roundRect">
            <a:avLst>
              <a:gd name="adj" fmla="val 16667"/>
            </a:avLst>
          </a:prstGeom>
          <a:solidFill>
            <a:schemeClr val="dk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8"/>
          <p:cNvSpPr/>
          <p:nvPr/>
        </p:nvSpPr>
        <p:spPr>
          <a:xfrm>
            <a:off x="4176295"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8"/>
          <p:cNvSpPr/>
          <p:nvPr/>
        </p:nvSpPr>
        <p:spPr>
          <a:xfrm>
            <a:off x="5238114" y="2988225"/>
            <a:ext cx="791400" cy="754200"/>
          </a:xfrm>
          <a:prstGeom prst="roundRect">
            <a:avLst>
              <a:gd name="adj" fmla="val 16667"/>
            </a:avLst>
          </a:prstGeom>
          <a:solidFill>
            <a:srgbClr val="FAFA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8"/>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3013" name="Google Shape;3013;p78"/>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3014" name="Google Shape;3014;p78"/>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#fafafa</a:t>
            </a:r>
            <a:endParaRPr sz="1000">
              <a:solidFill>
                <a:schemeClr val="dk1"/>
              </a:solidFill>
            </a:endParaRPr>
          </a:p>
        </p:txBody>
      </p:sp>
      <p:sp>
        <p:nvSpPr>
          <p:cNvPr id="3015" name="Google Shape;3015;p78"/>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Fonts &amp; colors used</a:t>
            </a:r>
            <a:endParaRPr sz="2400">
              <a:solidFill>
                <a:srgbClr val="FFFFFF"/>
              </a:solidFill>
            </a:endParaRPr>
          </a:p>
        </p:txBody>
      </p:sp>
      <p:sp>
        <p:nvSpPr>
          <p:cNvPr id="3016" name="Google Shape;3016;p78"/>
          <p:cNvSpPr/>
          <p:nvPr/>
        </p:nvSpPr>
        <p:spPr>
          <a:xfrm>
            <a:off x="3114475" y="3919325"/>
            <a:ext cx="791400" cy="754200"/>
          </a:xfrm>
          <a:prstGeom prst="roundRect">
            <a:avLst>
              <a:gd name="adj" fmla="val 16667"/>
            </a:avLst>
          </a:prstGeom>
          <a:solidFill>
            <a:srgbClr val="FFBC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8"/>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#ffbc00</a:t>
            </a:r>
            <a:endParaRPr sz="1000">
              <a:solidFill>
                <a:schemeClr val="dk1"/>
              </a:solidFill>
            </a:endParaRPr>
          </a:p>
        </p:txBody>
      </p:sp>
      <p:sp>
        <p:nvSpPr>
          <p:cNvPr id="3018" name="Google Shape;3018;p78"/>
          <p:cNvSpPr/>
          <p:nvPr/>
        </p:nvSpPr>
        <p:spPr>
          <a:xfrm>
            <a:off x="5238120" y="3919325"/>
            <a:ext cx="791400" cy="754200"/>
          </a:xfrm>
          <a:prstGeom prst="roundRect">
            <a:avLst>
              <a:gd name="adj" fmla="val 16667"/>
            </a:avLst>
          </a:prstGeom>
          <a:solidFill>
            <a:srgbClr val="C9C9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8"/>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#c9c9c9</a:t>
            </a:r>
            <a:endParaRPr sz="1000">
              <a:solidFill>
                <a:schemeClr val="dk1"/>
              </a:solidFill>
            </a:endParaRPr>
          </a:p>
        </p:txBody>
      </p:sp>
      <p:sp>
        <p:nvSpPr>
          <p:cNvPr id="3020" name="Google Shape;3020;p78"/>
          <p:cNvSpPr/>
          <p:nvPr/>
        </p:nvSpPr>
        <p:spPr>
          <a:xfrm>
            <a:off x="4176300" y="3919325"/>
            <a:ext cx="791400" cy="754200"/>
          </a:xfrm>
          <a:prstGeom prst="roundRect">
            <a:avLst>
              <a:gd name="adj" fmla="val 16667"/>
            </a:avLst>
          </a:prstGeom>
          <a:solidFill>
            <a:srgbClr val="18183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8"/>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#181839</a:t>
            </a:r>
            <a:endParaRPr sz="1000">
              <a:solidFill>
                <a:schemeClr val="lt1"/>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25"/>
        <p:cNvGrpSpPr/>
        <p:nvPr/>
      </p:nvGrpSpPr>
      <p:grpSpPr>
        <a:xfrm>
          <a:off x="0" y="0"/>
          <a:ext cx="0" cy="0"/>
          <a:chOff x="0" y="0"/>
          <a:chExt cx="0" cy="0"/>
        </a:xfrm>
      </p:grpSpPr>
      <p:sp>
        <p:nvSpPr>
          <p:cNvPr id="3026" name="Google Shape;3026;p79"/>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3027" name="Google Shape;3027;p7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3028" name="Google Shape;3028;p79">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3029" name="Google Shape;3029;p79">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3030" name="Google Shape;3030;p79">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3031" name="Google Shape;3031;p79">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3032" name="Google Shape;3032;p7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3033" name="Google Shape;3033;p7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3034" name="Google Shape;3034;p7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3035" name="Google Shape;3035;p7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3036" name="Google Shape;3036;p79">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3037" name="Google Shape;3037;p7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Storyset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41"/>
        <p:cNvGrpSpPr/>
        <p:nvPr/>
      </p:nvGrpSpPr>
      <p:grpSpPr>
        <a:xfrm>
          <a:off x="0" y="0"/>
          <a:ext cx="0" cy="0"/>
          <a:chOff x="0" y="0"/>
          <a:chExt cx="0" cy="0"/>
        </a:xfrm>
      </p:grpSpPr>
      <p:grpSp>
        <p:nvGrpSpPr>
          <p:cNvPr id="3042" name="Google Shape;3042;p80"/>
          <p:cNvGrpSpPr/>
          <p:nvPr/>
        </p:nvGrpSpPr>
        <p:grpSpPr>
          <a:xfrm>
            <a:off x="5082708" y="3095784"/>
            <a:ext cx="442841" cy="514271"/>
            <a:chOff x="4727025" y="1332775"/>
            <a:chExt cx="59900" cy="69625"/>
          </a:xfrm>
        </p:grpSpPr>
        <p:sp>
          <p:nvSpPr>
            <p:cNvPr id="3043" name="Google Shape;3043;p8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8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5" name="Google Shape;3045;p80"/>
          <p:cNvGrpSpPr/>
          <p:nvPr/>
        </p:nvGrpSpPr>
        <p:grpSpPr>
          <a:xfrm>
            <a:off x="5758025" y="2343272"/>
            <a:ext cx="500909" cy="500899"/>
            <a:chOff x="4820425" y="1329900"/>
            <a:chExt cx="70175" cy="70350"/>
          </a:xfrm>
        </p:grpSpPr>
        <p:sp>
          <p:nvSpPr>
            <p:cNvPr id="3046" name="Google Shape;3046;p8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8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8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8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0" name="Google Shape;3050;p80"/>
          <p:cNvGrpSpPr/>
          <p:nvPr/>
        </p:nvGrpSpPr>
        <p:grpSpPr>
          <a:xfrm>
            <a:off x="6410648" y="2355062"/>
            <a:ext cx="538135" cy="493119"/>
            <a:chOff x="4903200" y="1331525"/>
            <a:chExt cx="73575" cy="67425"/>
          </a:xfrm>
        </p:grpSpPr>
        <p:sp>
          <p:nvSpPr>
            <p:cNvPr id="3051" name="Google Shape;3051;p8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052" name="Google Shape;3052;p8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3" name="Google Shape;3053;p80"/>
          <p:cNvGrpSpPr/>
          <p:nvPr/>
        </p:nvGrpSpPr>
        <p:grpSpPr>
          <a:xfrm>
            <a:off x="5670599" y="3097040"/>
            <a:ext cx="544563" cy="511895"/>
            <a:chOff x="4815575" y="1416800"/>
            <a:chExt cx="73750" cy="71400"/>
          </a:xfrm>
        </p:grpSpPr>
        <p:sp>
          <p:nvSpPr>
            <p:cNvPr id="3054" name="Google Shape;3054;p8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8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8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7" name="Google Shape;3057;p80"/>
          <p:cNvGrpSpPr/>
          <p:nvPr/>
        </p:nvGrpSpPr>
        <p:grpSpPr>
          <a:xfrm>
            <a:off x="6367224" y="3096746"/>
            <a:ext cx="602914" cy="512477"/>
            <a:chOff x="4902475" y="1418875"/>
            <a:chExt cx="74500" cy="63775"/>
          </a:xfrm>
        </p:grpSpPr>
        <p:sp>
          <p:nvSpPr>
            <p:cNvPr id="3058" name="Google Shape;3058;p8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80"/>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0" name="Google Shape;3060;p80"/>
          <p:cNvGrpSpPr/>
          <p:nvPr/>
        </p:nvGrpSpPr>
        <p:grpSpPr>
          <a:xfrm>
            <a:off x="5783096" y="3835985"/>
            <a:ext cx="515391" cy="525699"/>
            <a:chOff x="4818100" y="1507675"/>
            <a:chExt cx="71225" cy="71625"/>
          </a:xfrm>
        </p:grpSpPr>
        <p:sp>
          <p:nvSpPr>
            <p:cNvPr id="3061" name="Google Shape;3061;p8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8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8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8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5" name="Google Shape;3065;p80"/>
          <p:cNvGrpSpPr/>
          <p:nvPr/>
        </p:nvGrpSpPr>
        <p:grpSpPr>
          <a:xfrm>
            <a:off x="5121199" y="3857517"/>
            <a:ext cx="522956" cy="489869"/>
            <a:chOff x="4721450" y="1509475"/>
            <a:chExt cx="79350" cy="74325"/>
          </a:xfrm>
        </p:grpSpPr>
        <p:sp>
          <p:nvSpPr>
            <p:cNvPr id="3066" name="Google Shape;3066;p8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8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8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8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0" name="Google Shape;3070;p80"/>
          <p:cNvGrpSpPr/>
          <p:nvPr/>
        </p:nvGrpSpPr>
        <p:grpSpPr>
          <a:xfrm>
            <a:off x="6444441" y="3837269"/>
            <a:ext cx="525704" cy="535436"/>
            <a:chOff x="4906800" y="1507500"/>
            <a:chExt cx="70350" cy="71075"/>
          </a:xfrm>
        </p:grpSpPr>
        <p:sp>
          <p:nvSpPr>
            <p:cNvPr id="3071" name="Google Shape;3071;p8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8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8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8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8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6" name="Google Shape;3076;p80"/>
          <p:cNvGrpSpPr/>
          <p:nvPr/>
        </p:nvGrpSpPr>
        <p:grpSpPr>
          <a:xfrm>
            <a:off x="4477263" y="2343250"/>
            <a:ext cx="508054" cy="508095"/>
            <a:chOff x="3736598" y="2170606"/>
            <a:chExt cx="404889" cy="404889"/>
          </a:xfrm>
        </p:grpSpPr>
        <p:sp>
          <p:nvSpPr>
            <p:cNvPr id="3077" name="Google Shape;3077;p8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8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8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8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1" name="Google Shape;3081;p80"/>
          <p:cNvGrpSpPr/>
          <p:nvPr/>
        </p:nvGrpSpPr>
        <p:grpSpPr>
          <a:xfrm>
            <a:off x="3765303" y="2343345"/>
            <a:ext cx="575790" cy="507904"/>
            <a:chOff x="3161917" y="2170682"/>
            <a:chExt cx="458870" cy="404737"/>
          </a:xfrm>
        </p:grpSpPr>
        <p:sp>
          <p:nvSpPr>
            <p:cNvPr id="3082" name="Google Shape;3082;p8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3083" name="Google Shape;3083;p8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8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5" name="Google Shape;3085;p80"/>
          <p:cNvGrpSpPr/>
          <p:nvPr/>
        </p:nvGrpSpPr>
        <p:grpSpPr>
          <a:xfrm>
            <a:off x="3792833" y="3103717"/>
            <a:ext cx="520730" cy="498567"/>
            <a:chOff x="3179914" y="2889488"/>
            <a:chExt cx="422876" cy="404911"/>
          </a:xfrm>
        </p:grpSpPr>
        <p:sp>
          <p:nvSpPr>
            <p:cNvPr id="3086" name="Google Shape;3086;p8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8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8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8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8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8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2" name="Google Shape;3092;p80"/>
          <p:cNvGrpSpPr/>
          <p:nvPr/>
        </p:nvGrpSpPr>
        <p:grpSpPr>
          <a:xfrm>
            <a:off x="4421513" y="3103677"/>
            <a:ext cx="516145" cy="498648"/>
            <a:chOff x="3729467" y="2889422"/>
            <a:chExt cx="419153" cy="404977"/>
          </a:xfrm>
        </p:grpSpPr>
        <p:sp>
          <p:nvSpPr>
            <p:cNvPr id="3093" name="Google Shape;3093;p8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8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8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8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8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8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8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00" name="Google Shape;3100;p8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8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8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8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04" name="Google Shape;3104;p80"/>
          <p:cNvGrpSpPr/>
          <p:nvPr/>
        </p:nvGrpSpPr>
        <p:grpSpPr>
          <a:xfrm>
            <a:off x="7141841" y="2550562"/>
            <a:ext cx="166473" cy="141497"/>
            <a:chOff x="4660325" y="1866850"/>
            <a:chExt cx="68350" cy="58100"/>
          </a:xfrm>
        </p:grpSpPr>
        <p:sp>
          <p:nvSpPr>
            <p:cNvPr id="3105" name="Google Shape;3105;p8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8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7" name="Google Shape;3107;p80"/>
          <p:cNvGrpSpPr/>
          <p:nvPr/>
        </p:nvGrpSpPr>
        <p:grpSpPr>
          <a:xfrm>
            <a:off x="7451186" y="2576286"/>
            <a:ext cx="162515" cy="90049"/>
            <a:chOff x="4791775" y="1877500"/>
            <a:chExt cx="66725" cy="36975"/>
          </a:xfrm>
        </p:grpSpPr>
        <p:sp>
          <p:nvSpPr>
            <p:cNvPr id="3108" name="Google Shape;3108;p8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8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80"/>
          <p:cNvGrpSpPr/>
          <p:nvPr/>
        </p:nvGrpSpPr>
        <p:grpSpPr>
          <a:xfrm>
            <a:off x="7772899" y="2576286"/>
            <a:ext cx="144979" cy="90049"/>
            <a:chOff x="4923925" y="1877500"/>
            <a:chExt cx="59525" cy="36975"/>
          </a:xfrm>
        </p:grpSpPr>
        <p:sp>
          <p:nvSpPr>
            <p:cNvPr id="3111" name="Google Shape;3111;p8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8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3" name="Google Shape;3113;p80"/>
          <p:cNvGrpSpPr/>
          <p:nvPr/>
        </p:nvGrpSpPr>
        <p:grpSpPr>
          <a:xfrm>
            <a:off x="8067390" y="2558477"/>
            <a:ext cx="141447" cy="125667"/>
            <a:chOff x="5058450" y="1870100"/>
            <a:chExt cx="58075" cy="51600"/>
          </a:xfrm>
        </p:grpSpPr>
        <p:sp>
          <p:nvSpPr>
            <p:cNvPr id="3114" name="Google Shape;3114;p8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8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6" name="Google Shape;3116;p80"/>
          <p:cNvGrpSpPr/>
          <p:nvPr/>
        </p:nvGrpSpPr>
        <p:grpSpPr>
          <a:xfrm>
            <a:off x="7481905" y="2980885"/>
            <a:ext cx="101077" cy="107645"/>
            <a:chOff x="4811425" y="2065025"/>
            <a:chExt cx="41500" cy="44200"/>
          </a:xfrm>
        </p:grpSpPr>
        <p:sp>
          <p:nvSpPr>
            <p:cNvPr id="3117" name="Google Shape;3117;p8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8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9" name="Google Shape;3119;p80"/>
          <p:cNvGrpSpPr/>
          <p:nvPr/>
        </p:nvGrpSpPr>
        <p:grpSpPr>
          <a:xfrm>
            <a:off x="7774342" y="2981098"/>
            <a:ext cx="120867" cy="107218"/>
            <a:chOff x="4929875" y="2065025"/>
            <a:chExt cx="49625" cy="44025"/>
          </a:xfrm>
        </p:grpSpPr>
        <p:sp>
          <p:nvSpPr>
            <p:cNvPr id="3120" name="Google Shape;3120;p8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8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80"/>
          <p:cNvGrpSpPr/>
          <p:nvPr/>
        </p:nvGrpSpPr>
        <p:grpSpPr>
          <a:xfrm>
            <a:off x="8103011" y="2984112"/>
            <a:ext cx="70206" cy="101191"/>
            <a:chOff x="5083925" y="2066350"/>
            <a:chExt cx="28825" cy="41550"/>
          </a:xfrm>
        </p:grpSpPr>
        <p:sp>
          <p:nvSpPr>
            <p:cNvPr id="3123" name="Google Shape;3123;p8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8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5" name="Google Shape;3125;p80"/>
          <p:cNvGrpSpPr/>
          <p:nvPr/>
        </p:nvGrpSpPr>
        <p:grpSpPr>
          <a:xfrm>
            <a:off x="7134565" y="2999759"/>
            <a:ext cx="181026" cy="69896"/>
            <a:chOff x="4659775" y="2072775"/>
            <a:chExt cx="74325" cy="28700"/>
          </a:xfrm>
        </p:grpSpPr>
        <p:sp>
          <p:nvSpPr>
            <p:cNvPr id="3126" name="Google Shape;3126;p8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8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8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9" name="Google Shape;3129;p80"/>
          <p:cNvGrpSpPr/>
          <p:nvPr/>
        </p:nvGrpSpPr>
        <p:grpSpPr>
          <a:xfrm>
            <a:off x="8054421" y="2790324"/>
            <a:ext cx="167387" cy="89197"/>
            <a:chOff x="4662475" y="1976500"/>
            <a:chExt cx="68725" cy="36625"/>
          </a:xfrm>
        </p:grpSpPr>
        <p:sp>
          <p:nvSpPr>
            <p:cNvPr id="3130" name="Google Shape;3130;p8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8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8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3" name="Google Shape;3133;p80"/>
          <p:cNvGrpSpPr/>
          <p:nvPr/>
        </p:nvGrpSpPr>
        <p:grpSpPr>
          <a:xfrm>
            <a:off x="7751326" y="2793764"/>
            <a:ext cx="166899" cy="82317"/>
            <a:chOff x="4920150" y="1977875"/>
            <a:chExt cx="68525" cy="33800"/>
          </a:xfrm>
        </p:grpSpPr>
        <p:sp>
          <p:nvSpPr>
            <p:cNvPr id="3134" name="Google Shape;3134;p8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8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8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7" name="Google Shape;3137;p80"/>
          <p:cNvGrpSpPr/>
          <p:nvPr/>
        </p:nvGrpSpPr>
        <p:grpSpPr>
          <a:xfrm>
            <a:off x="7162483" y="3197682"/>
            <a:ext cx="125190" cy="127859"/>
            <a:chOff x="4676550" y="2160575"/>
            <a:chExt cx="51400" cy="52500"/>
          </a:xfrm>
        </p:grpSpPr>
        <p:sp>
          <p:nvSpPr>
            <p:cNvPr id="3138" name="Google Shape;3138;p8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8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8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1" name="Google Shape;3141;p80"/>
          <p:cNvGrpSpPr/>
          <p:nvPr/>
        </p:nvGrpSpPr>
        <p:grpSpPr>
          <a:xfrm>
            <a:off x="7459741" y="3204714"/>
            <a:ext cx="145405" cy="113794"/>
            <a:chOff x="4768325" y="2163475"/>
            <a:chExt cx="59700" cy="46725"/>
          </a:xfrm>
        </p:grpSpPr>
        <p:sp>
          <p:nvSpPr>
            <p:cNvPr id="3142" name="Google Shape;3142;p8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8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4" name="Google Shape;3144;p8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8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8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8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8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8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0" name="Google Shape;3150;p80"/>
          <p:cNvGrpSpPr/>
          <p:nvPr/>
        </p:nvGrpSpPr>
        <p:grpSpPr>
          <a:xfrm>
            <a:off x="7476059" y="3459808"/>
            <a:ext cx="112768" cy="106853"/>
            <a:chOff x="4768575" y="2253950"/>
            <a:chExt cx="46300" cy="43875"/>
          </a:xfrm>
        </p:grpSpPr>
        <p:sp>
          <p:nvSpPr>
            <p:cNvPr id="3151" name="Google Shape;3151;p8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8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3" name="Google Shape;3153;p80"/>
          <p:cNvGrpSpPr/>
          <p:nvPr/>
        </p:nvGrpSpPr>
        <p:grpSpPr>
          <a:xfrm>
            <a:off x="7775682" y="3948834"/>
            <a:ext cx="118187" cy="146246"/>
            <a:chOff x="4960900" y="2433225"/>
            <a:chExt cx="48525" cy="60050"/>
          </a:xfrm>
        </p:grpSpPr>
        <p:sp>
          <p:nvSpPr>
            <p:cNvPr id="3154" name="Google Shape;3154;p8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8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6" name="Google Shape;3156;p80"/>
          <p:cNvGrpSpPr/>
          <p:nvPr/>
        </p:nvGrpSpPr>
        <p:grpSpPr>
          <a:xfrm>
            <a:off x="7464247" y="4212895"/>
            <a:ext cx="136394" cy="143810"/>
            <a:chOff x="4854075" y="2527625"/>
            <a:chExt cx="56000" cy="59050"/>
          </a:xfrm>
        </p:grpSpPr>
        <p:sp>
          <p:nvSpPr>
            <p:cNvPr id="3157" name="Google Shape;3157;p8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8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9" name="Google Shape;3159;p8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8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8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2" name="Google Shape;3162;p80"/>
          <p:cNvGrpSpPr/>
          <p:nvPr/>
        </p:nvGrpSpPr>
        <p:grpSpPr>
          <a:xfrm>
            <a:off x="8088458" y="3676639"/>
            <a:ext cx="99312" cy="160797"/>
            <a:chOff x="5059700" y="2334775"/>
            <a:chExt cx="40775" cy="66025"/>
          </a:xfrm>
        </p:grpSpPr>
        <p:sp>
          <p:nvSpPr>
            <p:cNvPr id="3163" name="Google Shape;3163;p8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8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8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8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8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8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8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8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8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2" name="Google Shape;3172;p80"/>
          <p:cNvGrpSpPr/>
          <p:nvPr/>
        </p:nvGrpSpPr>
        <p:grpSpPr>
          <a:xfrm>
            <a:off x="8045622" y="3941771"/>
            <a:ext cx="184984" cy="160371"/>
            <a:chOff x="5037700" y="2430325"/>
            <a:chExt cx="75950" cy="65850"/>
          </a:xfrm>
        </p:grpSpPr>
        <p:sp>
          <p:nvSpPr>
            <p:cNvPr id="3173" name="Google Shape;3173;p8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8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5" name="Google Shape;3175;p80"/>
          <p:cNvGrpSpPr/>
          <p:nvPr/>
        </p:nvGrpSpPr>
        <p:grpSpPr>
          <a:xfrm>
            <a:off x="7465128" y="3708223"/>
            <a:ext cx="173014" cy="97629"/>
            <a:chOff x="4756975" y="2341800"/>
            <a:chExt cx="91975" cy="51925"/>
          </a:xfrm>
        </p:grpSpPr>
        <p:sp>
          <p:nvSpPr>
            <p:cNvPr id="3176" name="Google Shape;3176;p8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8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8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8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8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8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8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8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8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8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8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8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8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8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8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8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8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8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8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8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6" name="Google Shape;3196;p80"/>
          <p:cNvGrpSpPr/>
          <p:nvPr/>
        </p:nvGrpSpPr>
        <p:grpSpPr>
          <a:xfrm>
            <a:off x="7732065" y="4196920"/>
            <a:ext cx="212497" cy="175761"/>
            <a:chOff x="4943575" y="2516350"/>
            <a:chExt cx="98675" cy="81700"/>
          </a:xfrm>
        </p:grpSpPr>
        <p:sp>
          <p:nvSpPr>
            <p:cNvPr id="3197" name="Google Shape;3197;p8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8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8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8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8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8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8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8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8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8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8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8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8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8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8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8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8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8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8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8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8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8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8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8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8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8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8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8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8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8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8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8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8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8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8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8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8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8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8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8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8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8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8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8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8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8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8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8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8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8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8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8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8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8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8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8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8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8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8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8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8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8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8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8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8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8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8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8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8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8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8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8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8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8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8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8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8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8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80"/>
          <p:cNvGrpSpPr/>
          <p:nvPr/>
        </p:nvGrpSpPr>
        <p:grpSpPr>
          <a:xfrm>
            <a:off x="1990126" y="3423163"/>
            <a:ext cx="965351" cy="134611"/>
            <a:chOff x="4411970" y="2962952"/>
            <a:chExt cx="706544" cy="104212"/>
          </a:xfrm>
        </p:grpSpPr>
        <p:sp>
          <p:nvSpPr>
            <p:cNvPr id="3276" name="Google Shape;3276;p8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8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8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8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0" name="Google Shape;3280;p80"/>
          <p:cNvGrpSpPr/>
          <p:nvPr/>
        </p:nvGrpSpPr>
        <p:grpSpPr>
          <a:xfrm>
            <a:off x="1990126" y="3012077"/>
            <a:ext cx="960158" cy="289172"/>
            <a:chOff x="4411970" y="2726085"/>
            <a:chExt cx="643107" cy="193659"/>
          </a:xfrm>
        </p:grpSpPr>
        <p:sp>
          <p:nvSpPr>
            <p:cNvPr id="3281" name="Google Shape;3281;p8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8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8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4" name="Google Shape;3284;p80"/>
          <p:cNvGrpSpPr/>
          <p:nvPr/>
        </p:nvGrpSpPr>
        <p:grpSpPr>
          <a:xfrm>
            <a:off x="993018" y="3278187"/>
            <a:ext cx="833173" cy="259209"/>
            <a:chOff x="4411970" y="4340222"/>
            <a:chExt cx="779467" cy="242683"/>
          </a:xfrm>
        </p:grpSpPr>
        <p:sp>
          <p:nvSpPr>
            <p:cNvPr id="3285" name="Google Shape;3285;p8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8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8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8" name="Google Shape;3288;p80"/>
          <p:cNvGrpSpPr/>
          <p:nvPr/>
        </p:nvGrpSpPr>
        <p:grpSpPr>
          <a:xfrm>
            <a:off x="1990126" y="2673933"/>
            <a:ext cx="965160" cy="216230"/>
            <a:chOff x="4411970" y="2468674"/>
            <a:chExt cx="747317" cy="167425"/>
          </a:xfrm>
        </p:grpSpPr>
        <p:sp>
          <p:nvSpPr>
            <p:cNvPr id="3289" name="Google Shape;3289;p8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8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80"/>
          <p:cNvGrpSpPr/>
          <p:nvPr/>
        </p:nvGrpSpPr>
        <p:grpSpPr>
          <a:xfrm>
            <a:off x="988873" y="2578650"/>
            <a:ext cx="810451" cy="319148"/>
            <a:chOff x="4411970" y="3686602"/>
            <a:chExt cx="797845" cy="314215"/>
          </a:xfrm>
        </p:grpSpPr>
        <p:sp>
          <p:nvSpPr>
            <p:cNvPr id="3292" name="Google Shape;3292;p80"/>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80"/>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80"/>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80"/>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80"/>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97" name="Google Shape;3297;p80"/>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8" name="Google Shape;3298;p80"/>
          <p:cNvGrpSpPr/>
          <p:nvPr/>
        </p:nvGrpSpPr>
        <p:grpSpPr>
          <a:xfrm>
            <a:off x="988970" y="2333174"/>
            <a:ext cx="1970333" cy="208784"/>
            <a:chOff x="6336019" y="3733725"/>
            <a:chExt cx="2566206" cy="351310"/>
          </a:xfrm>
        </p:grpSpPr>
        <p:sp>
          <p:nvSpPr>
            <p:cNvPr id="3299" name="Google Shape;3299;p80"/>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80"/>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80"/>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80"/>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80"/>
          <p:cNvGrpSpPr/>
          <p:nvPr/>
        </p:nvGrpSpPr>
        <p:grpSpPr>
          <a:xfrm>
            <a:off x="1990126" y="3940729"/>
            <a:ext cx="946551" cy="153200"/>
            <a:chOff x="4404545" y="3301592"/>
            <a:chExt cx="782403" cy="129272"/>
          </a:xfrm>
        </p:grpSpPr>
        <p:sp>
          <p:nvSpPr>
            <p:cNvPr id="3304" name="Google Shape;3304;p8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80"/>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6" name="Google Shape;3306;p80"/>
          <p:cNvGrpSpPr/>
          <p:nvPr/>
        </p:nvGrpSpPr>
        <p:grpSpPr>
          <a:xfrm>
            <a:off x="1990126" y="3679688"/>
            <a:ext cx="962257" cy="139127"/>
            <a:chOff x="4411970" y="3131459"/>
            <a:chExt cx="710520" cy="117397"/>
          </a:xfrm>
        </p:grpSpPr>
        <p:sp>
          <p:nvSpPr>
            <p:cNvPr id="3307" name="Google Shape;3307;p8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8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09" name="Google Shape;3309;p80"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0" name="Google Shape;3310;p80"/>
          <p:cNvGrpSpPr/>
          <p:nvPr/>
        </p:nvGrpSpPr>
        <p:grpSpPr>
          <a:xfrm>
            <a:off x="990271" y="3614482"/>
            <a:ext cx="823838" cy="458988"/>
            <a:chOff x="4411970" y="1801825"/>
            <a:chExt cx="734586" cy="409262"/>
          </a:xfrm>
        </p:grpSpPr>
        <p:sp>
          <p:nvSpPr>
            <p:cNvPr id="3311" name="Google Shape;3311;p8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8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3" name="Google Shape;3313;p80"/>
          <p:cNvGrpSpPr/>
          <p:nvPr/>
        </p:nvGrpSpPr>
        <p:grpSpPr>
          <a:xfrm>
            <a:off x="990271" y="4162908"/>
            <a:ext cx="856348" cy="212039"/>
            <a:chOff x="4411970" y="2233974"/>
            <a:chExt cx="763574" cy="189068"/>
          </a:xfrm>
        </p:grpSpPr>
        <p:sp>
          <p:nvSpPr>
            <p:cNvPr id="3314" name="Google Shape;3314;p80"/>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80"/>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80"/>
          <p:cNvGrpSpPr/>
          <p:nvPr/>
        </p:nvGrpSpPr>
        <p:grpSpPr>
          <a:xfrm>
            <a:off x="3100467" y="2338244"/>
            <a:ext cx="511602" cy="511602"/>
            <a:chOff x="5681300" y="2527788"/>
            <a:chExt cx="805800" cy="805800"/>
          </a:xfrm>
        </p:grpSpPr>
        <p:sp>
          <p:nvSpPr>
            <p:cNvPr id="3317" name="Google Shape;3317;p80"/>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8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80"/>
          <p:cNvGrpSpPr/>
          <p:nvPr/>
        </p:nvGrpSpPr>
        <p:grpSpPr>
          <a:xfrm>
            <a:off x="3097662" y="3104827"/>
            <a:ext cx="513021" cy="512935"/>
            <a:chOff x="4049800" y="640400"/>
            <a:chExt cx="858900" cy="858900"/>
          </a:xfrm>
        </p:grpSpPr>
        <p:sp>
          <p:nvSpPr>
            <p:cNvPr id="3320" name="Google Shape;3320;p80"/>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80"/>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2" name="Google Shape;3322;p80"/>
          <p:cNvGrpSpPr/>
          <p:nvPr/>
        </p:nvGrpSpPr>
        <p:grpSpPr>
          <a:xfrm>
            <a:off x="3014861" y="3756719"/>
            <a:ext cx="686489" cy="686585"/>
            <a:chOff x="5080188" y="927900"/>
            <a:chExt cx="961200" cy="961200"/>
          </a:xfrm>
        </p:grpSpPr>
        <p:sp>
          <p:nvSpPr>
            <p:cNvPr id="3323" name="Google Shape;3323;p80"/>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80"/>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80"/>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80"/>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8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8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8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8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1" name="Google Shape;3331;p80"/>
          <p:cNvGrpSpPr/>
          <p:nvPr/>
        </p:nvGrpSpPr>
        <p:grpSpPr>
          <a:xfrm>
            <a:off x="3798012" y="3849448"/>
            <a:ext cx="510373" cy="510937"/>
            <a:chOff x="7508249" y="1522825"/>
            <a:chExt cx="1326332" cy="1322987"/>
          </a:xfrm>
        </p:grpSpPr>
        <p:sp>
          <p:nvSpPr>
            <p:cNvPr id="3332" name="Google Shape;3332;p80"/>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80"/>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80"/>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80"/>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80"/>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80"/>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80"/>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80"/>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80"/>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80"/>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80"/>
          <p:cNvGrpSpPr/>
          <p:nvPr/>
        </p:nvGrpSpPr>
        <p:grpSpPr>
          <a:xfrm>
            <a:off x="4489605" y="3850853"/>
            <a:ext cx="492652" cy="503348"/>
            <a:chOff x="6039282" y="1042577"/>
            <a:chExt cx="734315" cy="731929"/>
          </a:xfrm>
        </p:grpSpPr>
        <p:sp>
          <p:nvSpPr>
            <p:cNvPr id="3343" name="Google Shape;3343;p8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8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8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8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8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8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8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8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8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8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8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8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8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8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8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8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8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8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8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8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8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80"/>
          <p:cNvGrpSpPr/>
          <p:nvPr/>
        </p:nvGrpSpPr>
        <p:grpSpPr>
          <a:xfrm>
            <a:off x="5130019" y="2346894"/>
            <a:ext cx="483304" cy="504902"/>
            <a:chOff x="1825800" y="1651625"/>
            <a:chExt cx="568125" cy="591775"/>
          </a:xfrm>
        </p:grpSpPr>
        <p:sp>
          <p:nvSpPr>
            <p:cNvPr id="3365" name="Google Shape;3365;p80"/>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80"/>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80"/>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80"/>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8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80"/>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1" name="Google Shape;3371;p8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8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80"/>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80"/>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80"/>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sp>
        <p:nvSpPr>
          <p:cNvPr id="3376" name="Google Shape;3376;p8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380"/>
        <p:cNvGrpSpPr/>
        <p:nvPr/>
      </p:nvGrpSpPr>
      <p:grpSpPr>
        <a:xfrm>
          <a:off x="0" y="0"/>
          <a:ext cx="0" cy="0"/>
          <a:chOff x="0" y="0"/>
          <a:chExt cx="0" cy="0"/>
        </a:xfrm>
      </p:grpSpPr>
      <p:grpSp>
        <p:nvGrpSpPr>
          <p:cNvPr id="3381" name="Google Shape;3381;p81"/>
          <p:cNvGrpSpPr/>
          <p:nvPr/>
        </p:nvGrpSpPr>
        <p:grpSpPr>
          <a:xfrm>
            <a:off x="722058" y="957091"/>
            <a:ext cx="2492868" cy="1379876"/>
            <a:chOff x="2654821" y="2311071"/>
            <a:chExt cx="2279715" cy="1262120"/>
          </a:xfrm>
        </p:grpSpPr>
        <p:grpSp>
          <p:nvGrpSpPr>
            <p:cNvPr id="3382" name="Google Shape;3382;p81"/>
            <p:cNvGrpSpPr/>
            <p:nvPr/>
          </p:nvGrpSpPr>
          <p:grpSpPr>
            <a:xfrm>
              <a:off x="4034269" y="2840745"/>
              <a:ext cx="40212" cy="36437"/>
              <a:chOff x="4293400" y="2574725"/>
              <a:chExt cx="84425" cy="80100"/>
            </a:xfrm>
          </p:grpSpPr>
          <p:sp>
            <p:nvSpPr>
              <p:cNvPr id="3383" name="Google Shape;3383;p8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384" name="Google Shape;3384;p8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5" name="Google Shape;3385;p81"/>
            <p:cNvGrpSpPr/>
            <p:nvPr/>
          </p:nvGrpSpPr>
          <p:grpSpPr>
            <a:xfrm>
              <a:off x="3894606" y="2334874"/>
              <a:ext cx="913198" cy="518984"/>
              <a:chOff x="4000175" y="1462675"/>
              <a:chExt cx="1917275" cy="1140875"/>
            </a:xfrm>
          </p:grpSpPr>
          <p:sp>
            <p:nvSpPr>
              <p:cNvPr id="3386" name="Google Shape;3386;p8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387" name="Google Shape;3387;p81"/>
              <p:cNvGrpSpPr/>
              <p:nvPr/>
            </p:nvGrpSpPr>
            <p:grpSpPr>
              <a:xfrm>
                <a:off x="4000175" y="1462675"/>
                <a:ext cx="1917275" cy="1140875"/>
                <a:chOff x="4000175" y="1462675"/>
                <a:chExt cx="1917275" cy="1140875"/>
              </a:xfrm>
            </p:grpSpPr>
            <p:sp>
              <p:nvSpPr>
                <p:cNvPr id="3388" name="Google Shape;3388;p8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389" name="Google Shape;3389;p8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8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8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8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393" name="Google Shape;3393;p8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4" name="Google Shape;3394;p81"/>
            <p:cNvGrpSpPr/>
            <p:nvPr/>
          </p:nvGrpSpPr>
          <p:grpSpPr>
            <a:xfrm>
              <a:off x="3875768" y="2846704"/>
              <a:ext cx="44796" cy="47366"/>
              <a:chOff x="3960625" y="2587825"/>
              <a:chExt cx="94050" cy="104125"/>
            </a:xfrm>
          </p:grpSpPr>
          <p:sp>
            <p:nvSpPr>
              <p:cNvPr id="3395" name="Google Shape;3395;p8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396" name="Google Shape;3396;p8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7" name="Google Shape;3397;p81"/>
            <p:cNvGrpSpPr/>
            <p:nvPr/>
          </p:nvGrpSpPr>
          <p:grpSpPr>
            <a:xfrm>
              <a:off x="3782759" y="2807162"/>
              <a:ext cx="82686" cy="85487"/>
              <a:chOff x="3765350" y="2500900"/>
              <a:chExt cx="173600" cy="187925"/>
            </a:xfrm>
          </p:grpSpPr>
          <p:sp>
            <p:nvSpPr>
              <p:cNvPr id="3398" name="Google Shape;3398;p8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399" name="Google Shape;3399;p8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8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8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8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8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4" name="Google Shape;3404;p81"/>
            <p:cNvGrpSpPr/>
            <p:nvPr/>
          </p:nvGrpSpPr>
          <p:grpSpPr>
            <a:xfrm>
              <a:off x="3775674" y="2798496"/>
              <a:ext cx="40545" cy="23564"/>
              <a:chOff x="3750475" y="2481850"/>
              <a:chExt cx="85125" cy="51800"/>
            </a:xfrm>
          </p:grpSpPr>
          <p:sp>
            <p:nvSpPr>
              <p:cNvPr id="3405" name="Google Shape;3405;p8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8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407" name="Google Shape;3407;p81"/>
            <p:cNvGrpSpPr/>
            <p:nvPr/>
          </p:nvGrpSpPr>
          <p:grpSpPr>
            <a:xfrm>
              <a:off x="3716946" y="2776024"/>
              <a:ext cx="81971" cy="76912"/>
              <a:chOff x="3627175" y="2432450"/>
              <a:chExt cx="172100" cy="169075"/>
            </a:xfrm>
          </p:grpSpPr>
          <p:sp>
            <p:nvSpPr>
              <p:cNvPr id="3408" name="Google Shape;3408;p8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8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410" name="Google Shape;3410;p8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411" name="Google Shape;3411;p81"/>
            <p:cNvGrpSpPr/>
            <p:nvPr/>
          </p:nvGrpSpPr>
          <p:grpSpPr>
            <a:xfrm>
              <a:off x="3685682" y="2845624"/>
              <a:ext cx="29311" cy="45055"/>
              <a:chOff x="3561536" y="2585450"/>
              <a:chExt cx="61539" cy="99045"/>
            </a:xfrm>
          </p:grpSpPr>
          <p:sp>
            <p:nvSpPr>
              <p:cNvPr id="3412" name="Google Shape;3412;p8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8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414" name="Google Shape;3414;p81"/>
            <p:cNvGrpSpPr/>
            <p:nvPr/>
          </p:nvGrpSpPr>
          <p:grpSpPr>
            <a:xfrm>
              <a:off x="3849905" y="2572252"/>
              <a:ext cx="74339" cy="119559"/>
              <a:chOff x="3906325" y="1984500"/>
              <a:chExt cx="156075" cy="262825"/>
            </a:xfrm>
          </p:grpSpPr>
          <p:sp>
            <p:nvSpPr>
              <p:cNvPr id="3415" name="Google Shape;3415;p8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416" name="Google Shape;3416;p8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7" name="Google Shape;3417;p81"/>
            <p:cNvGrpSpPr/>
            <p:nvPr/>
          </p:nvGrpSpPr>
          <p:grpSpPr>
            <a:xfrm>
              <a:off x="2654821" y="2414345"/>
              <a:ext cx="667570" cy="558731"/>
              <a:chOff x="1397225" y="1637375"/>
              <a:chExt cx="1401575" cy="1228250"/>
            </a:xfrm>
          </p:grpSpPr>
          <p:sp>
            <p:nvSpPr>
              <p:cNvPr id="3418" name="Google Shape;3418;p8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419" name="Google Shape;3419;p81"/>
              <p:cNvGrpSpPr/>
              <p:nvPr/>
            </p:nvGrpSpPr>
            <p:grpSpPr>
              <a:xfrm>
                <a:off x="1397225" y="1637375"/>
                <a:ext cx="1398775" cy="1228250"/>
                <a:chOff x="1397225" y="1637375"/>
                <a:chExt cx="1398775" cy="1228250"/>
              </a:xfrm>
            </p:grpSpPr>
            <p:sp>
              <p:nvSpPr>
                <p:cNvPr id="3420" name="Google Shape;3420;p8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8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2" name="Google Shape;3422;p81"/>
            <p:cNvGrpSpPr/>
            <p:nvPr/>
          </p:nvGrpSpPr>
          <p:grpSpPr>
            <a:xfrm>
              <a:off x="3230417" y="3103734"/>
              <a:ext cx="282982" cy="280332"/>
              <a:chOff x="2605700" y="3152850"/>
              <a:chExt cx="594125" cy="616250"/>
            </a:xfrm>
          </p:grpSpPr>
          <p:sp>
            <p:nvSpPr>
              <p:cNvPr id="3423" name="Google Shape;3423;p8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424" name="Google Shape;3424;p8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425" name="Google Shape;3425;p81"/>
            <p:cNvGrpSpPr/>
            <p:nvPr/>
          </p:nvGrpSpPr>
          <p:grpSpPr>
            <a:xfrm>
              <a:off x="3265985" y="3226989"/>
              <a:ext cx="87151" cy="346202"/>
              <a:chOff x="2680375" y="3423800"/>
              <a:chExt cx="182975" cy="761050"/>
            </a:xfrm>
          </p:grpSpPr>
          <p:sp>
            <p:nvSpPr>
              <p:cNvPr id="3426" name="Google Shape;3426;p8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427" name="Google Shape;3427;p8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8" name="Google Shape;3428;p81"/>
            <p:cNvGrpSpPr/>
            <p:nvPr/>
          </p:nvGrpSpPr>
          <p:grpSpPr>
            <a:xfrm>
              <a:off x="3855466" y="3289811"/>
              <a:ext cx="112514" cy="94210"/>
              <a:chOff x="3918000" y="3561900"/>
              <a:chExt cx="236225" cy="207100"/>
            </a:xfrm>
          </p:grpSpPr>
          <p:sp>
            <p:nvSpPr>
              <p:cNvPr id="3429" name="Google Shape;3429;p8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430" name="Google Shape;3430;p8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31" name="Google Shape;3431;p81"/>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81"/>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81"/>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434" name="Google Shape;3434;p81"/>
            <p:cNvGrpSpPr/>
            <p:nvPr/>
          </p:nvGrpSpPr>
          <p:grpSpPr>
            <a:xfrm>
              <a:off x="2905224" y="2311071"/>
              <a:ext cx="596721" cy="528992"/>
              <a:chOff x="1922950" y="1410350"/>
              <a:chExt cx="1252825" cy="1162875"/>
            </a:xfrm>
          </p:grpSpPr>
          <p:sp>
            <p:nvSpPr>
              <p:cNvPr id="3435" name="Google Shape;3435;p8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8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8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8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8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8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8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8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8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8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8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8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8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8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8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8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451" name="Google Shape;3451;p81"/>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81"/>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81"/>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81"/>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81"/>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81"/>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81"/>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81"/>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81"/>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81"/>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81"/>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81"/>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81"/>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81"/>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81"/>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81"/>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81"/>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81"/>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81"/>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81"/>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471" name="Google Shape;3471;p81"/>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472" name="Google Shape;3472;p81"/>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3" name="Google Shape;3473;p81"/>
            <p:cNvGrpSpPr/>
            <p:nvPr/>
          </p:nvGrpSpPr>
          <p:grpSpPr>
            <a:xfrm>
              <a:off x="3280929" y="3294542"/>
              <a:ext cx="109894" cy="272224"/>
              <a:chOff x="2711750" y="3572300"/>
              <a:chExt cx="230725" cy="598425"/>
            </a:xfrm>
          </p:grpSpPr>
          <p:sp>
            <p:nvSpPr>
              <p:cNvPr id="3474" name="Google Shape;3474;p8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8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6" name="Google Shape;3476;p81"/>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7" name="Google Shape;3477;p81"/>
            <p:cNvGrpSpPr/>
            <p:nvPr/>
          </p:nvGrpSpPr>
          <p:grpSpPr>
            <a:xfrm>
              <a:off x="3790439" y="2408636"/>
              <a:ext cx="73017" cy="75684"/>
              <a:chOff x="3781475" y="1624825"/>
              <a:chExt cx="153300" cy="166375"/>
            </a:xfrm>
          </p:grpSpPr>
          <p:sp>
            <p:nvSpPr>
              <p:cNvPr id="3478" name="Google Shape;3478;p8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8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8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8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82" name="Google Shape;3482;p81"/>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81"/>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81"/>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81"/>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81"/>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81"/>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81"/>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9" name="Google Shape;3489;p81"/>
            <p:cNvGrpSpPr/>
            <p:nvPr/>
          </p:nvGrpSpPr>
          <p:grpSpPr>
            <a:xfrm>
              <a:off x="4403342" y="3107749"/>
              <a:ext cx="316680" cy="101374"/>
              <a:chOff x="5068275" y="3161675"/>
              <a:chExt cx="664875" cy="222850"/>
            </a:xfrm>
          </p:grpSpPr>
          <p:sp>
            <p:nvSpPr>
              <p:cNvPr id="3490" name="Google Shape;3490;p8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8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8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8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4" name="Google Shape;3494;p81"/>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81"/>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81"/>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81"/>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81"/>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81"/>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81"/>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81"/>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81"/>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81"/>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81"/>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81"/>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81"/>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81"/>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81"/>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81"/>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81"/>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81"/>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81"/>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81"/>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81"/>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81"/>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81"/>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81"/>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81"/>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81"/>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81"/>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81"/>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81"/>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3" name="Google Shape;3523;p81"/>
            <p:cNvGrpSpPr/>
            <p:nvPr/>
          </p:nvGrpSpPr>
          <p:grpSpPr>
            <a:xfrm>
              <a:off x="3697513" y="2707266"/>
              <a:ext cx="59549" cy="79733"/>
              <a:chOff x="3586375" y="2281300"/>
              <a:chExt cx="125025" cy="175275"/>
            </a:xfrm>
          </p:grpSpPr>
          <p:sp>
            <p:nvSpPr>
              <p:cNvPr id="3524" name="Google Shape;3524;p8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8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6" name="Google Shape;3526;p81"/>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7" name="Google Shape;3527;p81"/>
            <p:cNvGrpSpPr/>
            <p:nvPr/>
          </p:nvGrpSpPr>
          <p:grpSpPr>
            <a:xfrm>
              <a:off x="4513224" y="3221724"/>
              <a:ext cx="274563" cy="280321"/>
              <a:chOff x="5298975" y="3412225"/>
              <a:chExt cx="576450" cy="616225"/>
            </a:xfrm>
          </p:grpSpPr>
          <p:sp>
            <p:nvSpPr>
              <p:cNvPr id="3528" name="Google Shape;3528;p8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529" name="Google Shape;3529;p8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0" name="Google Shape;3530;p81"/>
            <p:cNvGrpSpPr/>
            <p:nvPr/>
          </p:nvGrpSpPr>
          <p:grpSpPr>
            <a:xfrm>
              <a:off x="4824403" y="3421846"/>
              <a:ext cx="110132" cy="130647"/>
              <a:chOff x="5952300" y="3852150"/>
              <a:chExt cx="231225" cy="287200"/>
            </a:xfrm>
          </p:grpSpPr>
          <p:sp>
            <p:nvSpPr>
              <p:cNvPr id="3531" name="Google Shape;3531;p8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8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33" name="Google Shape;3533;p81"/>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81"/>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81"/>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81"/>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81"/>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81"/>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81"/>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81"/>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1" name="Google Shape;3541;p81"/>
            <p:cNvGrpSpPr/>
            <p:nvPr/>
          </p:nvGrpSpPr>
          <p:grpSpPr>
            <a:xfrm>
              <a:off x="4295710" y="3079670"/>
              <a:ext cx="14968" cy="27135"/>
              <a:chOff x="4842300" y="3099950"/>
              <a:chExt cx="31425" cy="59650"/>
            </a:xfrm>
          </p:grpSpPr>
          <p:sp>
            <p:nvSpPr>
              <p:cNvPr id="3542" name="Google Shape;3542;p8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8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8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8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46" name="Google Shape;3546;p81"/>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81"/>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81"/>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81"/>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81"/>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81"/>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81"/>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81"/>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4" name="Google Shape;3554;p81"/>
            <p:cNvGrpSpPr/>
            <p:nvPr/>
          </p:nvGrpSpPr>
          <p:grpSpPr>
            <a:xfrm>
              <a:off x="3831056" y="2816010"/>
              <a:ext cx="37378" cy="27612"/>
              <a:chOff x="3866750" y="2520350"/>
              <a:chExt cx="78475" cy="60700"/>
            </a:xfrm>
          </p:grpSpPr>
          <p:sp>
            <p:nvSpPr>
              <p:cNvPr id="3555" name="Google Shape;3555;p8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8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8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8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9" name="Google Shape;3559;p81"/>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81"/>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81"/>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81"/>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81"/>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81"/>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81"/>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81"/>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81"/>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81"/>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81"/>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81"/>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81"/>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81"/>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81"/>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81"/>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81"/>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576" name="Google Shape;3576;p81"/>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81"/>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81"/>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81"/>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81"/>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81"/>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81"/>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81"/>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81"/>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81"/>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81"/>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81"/>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588" name="Google Shape;3588;p81"/>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81"/>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81"/>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81"/>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81"/>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81"/>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81"/>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81"/>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81"/>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81"/>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81"/>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81"/>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81"/>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01" name="Google Shape;3601;p81"/>
            <p:cNvGrpSpPr/>
            <p:nvPr/>
          </p:nvGrpSpPr>
          <p:grpSpPr>
            <a:xfrm>
              <a:off x="3632736" y="3051591"/>
              <a:ext cx="63288" cy="45217"/>
              <a:chOff x="3450375" y="3038225"/>
              <a:chExt cx="132875" cy="99400"/>
            </a:xfrm>
          </p:grpSpPr>
          <p:sp>
            <p:nvSpPr>
              <p:cNvPr id="3602" name="Google Shape;3602;p8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8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04" name="Google Shape;3604;p81"/>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81"/>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81"/>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81"/>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81"/>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81"/>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81"/>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81"/>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81"/>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613" name="Google Shape;3613;p81"/>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81"/>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81"/>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81"/>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81"/>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81"/>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81"/>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81"/>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81"/>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81"/>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623" name="Google Shape;3623;p81"/>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81"/>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81"/>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81"/>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81"/>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81"/>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629" name="Google Shape;3629;p81"/>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81"/>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81"/>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8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81"/>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81"/>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81"/>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81"/>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81"/>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81"/>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9" name="Google Shape;3639;p81"/>
          <p:cNvGrpSpPr/>
          <p:nvPr/>
        </p:nvGrpSpPr>
        <p:grpSpPr>
          <a:xfrm>
            <a:off x="3530618" y="1021765"/>
            <a:ext cx="2078182" cy="1366558"/>
            <a:chOff x="235800" y="830650"/>
            <a:chExt cx="6978450" cy="4588844"/>
          </a:xfrm>
        </p:grpSpPr>
        <p:sp>
          <p:nvSpPr>
            <p:cNvPr id="3640" name="Google Shape;3640;p8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8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8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8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8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8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6" name="Google Shape;3646;p81"/>
          <p:cNvGrpSpPr/>
          <p:nvPr/>
        </p:nvGrpSpPr>
        <p:grpSpPr>
          <a:xfrm>
            <a:off x="719115" y="2852867"/>
            <a:ext cx="2622876" cy="1333540"/>
            <a:chOff x="238125" y="1038125"/>
            <a:chExt cx="7146800" cy="3633625"/>
          </a:xfrm>
        </p:grpSpPr>
        <p:sp>
          <p:nvSpPr>
            <p:cNvPr id="3647" name="Google Shape;3647;p8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8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8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8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8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8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8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8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8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8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8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8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8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8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8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8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8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8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8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8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8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8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8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8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8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8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8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8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8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8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8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8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8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8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8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8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8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8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8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8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8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8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8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8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8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8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8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8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8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8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8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8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8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8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8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8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8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8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8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8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8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8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8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8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8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8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8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8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8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8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8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8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8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8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8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8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8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8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8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8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8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8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8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8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8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8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8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8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8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8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8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8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8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8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8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8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8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8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8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8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8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8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8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8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8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8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8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8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8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8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8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8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8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8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8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8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8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8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8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8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8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8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8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8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8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8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8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8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8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8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8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8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8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8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8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8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8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8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8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8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8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8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8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8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8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8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8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8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8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8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8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8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8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8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8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8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8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8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8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8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8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8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8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8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8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8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8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8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8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8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8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8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8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8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8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8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8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8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8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8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8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8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8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8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8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8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8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8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8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8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8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8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8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8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8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8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8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8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8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8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8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8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8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8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8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8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8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8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8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8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8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8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8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8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8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8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8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8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8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8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8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8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8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8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8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8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8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8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8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8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8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8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8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8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8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8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8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8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8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8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8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8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8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8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8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8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8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8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8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8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8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8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8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8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8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8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8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8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8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8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8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8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8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8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8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8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8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8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8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8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8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8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8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8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8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8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8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8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8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8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8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8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8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8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8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8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8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8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8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8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8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8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8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8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8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8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8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8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8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8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8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8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8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8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8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8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8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8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8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8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8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8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8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8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8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8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8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8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8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8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8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8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8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8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8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8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8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8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8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8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8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8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8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8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8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8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8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8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8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8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8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8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8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8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8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8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8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8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8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8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8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8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8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8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8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8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8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8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8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8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8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8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8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8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8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8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8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8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8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8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8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8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8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8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8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8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8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8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8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8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8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8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8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8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8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8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8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8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8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8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8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8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8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8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8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8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8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8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8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8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8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8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8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8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8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8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8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8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8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8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8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8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8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8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8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8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8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8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8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8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8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8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8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8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8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8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8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8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8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8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8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8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8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8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8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8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8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8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8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8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8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8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8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8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8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8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8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8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8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8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8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8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8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8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8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8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8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8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8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8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8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8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8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8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8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8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8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8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8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8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8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8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8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8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8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8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8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8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8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8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8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8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8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8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8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8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8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8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8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8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8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8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8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8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8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8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8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8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8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8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8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8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8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8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8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8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8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8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8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8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8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8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8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8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8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8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8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8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8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8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8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8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8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8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8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8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8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8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8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8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8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8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8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8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8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8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8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8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8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8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8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8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8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8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8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8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8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8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8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8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8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8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8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8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8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8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8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8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8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8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8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8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8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8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8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8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8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8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8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8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8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8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8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8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8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8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8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8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8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8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8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8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8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8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8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8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8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8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8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8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8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8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8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8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8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8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8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8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8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8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8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8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8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8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8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8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8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8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8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8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8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8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8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8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8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8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8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8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8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8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8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8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8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8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8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8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8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8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8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8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8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8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8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8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8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8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8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8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8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8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8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8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8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8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8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8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8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8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8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8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8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8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8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8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8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8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8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8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8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8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8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8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8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8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8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8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8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8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8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8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8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8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8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8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8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8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8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8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8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8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8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8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8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8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8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8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8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8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8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8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8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8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8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8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8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8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8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8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8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8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8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8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8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8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8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8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8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8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8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8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8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8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8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8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8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8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8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8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8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8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8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8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8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8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8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8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8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8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8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8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8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8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8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8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8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8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8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8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8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8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8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8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8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8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8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8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8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8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8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8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8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8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8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8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8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8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8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8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8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8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8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8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8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8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8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8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8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8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8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8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8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8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8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8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8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8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8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8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8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8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8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8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8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8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8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8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8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8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8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8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8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8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8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8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8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8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8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8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8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8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8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8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8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8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8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8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8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8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8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8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8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8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8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8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8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8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8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8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8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8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8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8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8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8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8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8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8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8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8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8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8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8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8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8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8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8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8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8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8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8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8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8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8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8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8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8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8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8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8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8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8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8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8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8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8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8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8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8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8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8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8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8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8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8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8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8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8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8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8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8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8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8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8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8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8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8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8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8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8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8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8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8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8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8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8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8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8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8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8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8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8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8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8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8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8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8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8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8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8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8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8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8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8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8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8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8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8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8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8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8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8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8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8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8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8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8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8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8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8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8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8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8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8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8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8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8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8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8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8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8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8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8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8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8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8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8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8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8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8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8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8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8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8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8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8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8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8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8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8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8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8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8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8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8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8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8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8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8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8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8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8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8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8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8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8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8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8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8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8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8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8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8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8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8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8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8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8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8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8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8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8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8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8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8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8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8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8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8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8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8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8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8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8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8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8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8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8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8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8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8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8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8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8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8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8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8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8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8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8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8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8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8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8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8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8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8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8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8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8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8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8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8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8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8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8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8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8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8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8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8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8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8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8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8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8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8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8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8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8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8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8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8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8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8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8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8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8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8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8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8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8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8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8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8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8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8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8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8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8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8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8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8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8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8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8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8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8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8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8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8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8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8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8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8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8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8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8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8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8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8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8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8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8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8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8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8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8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8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8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8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8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8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8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8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8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8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8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8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8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8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8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8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8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8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8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8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8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8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8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8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8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8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8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8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8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8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8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8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8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8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8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8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8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8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8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8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8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8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8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8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8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8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8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8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8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8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8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8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8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8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8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8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8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8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8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8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8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8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8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8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8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8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8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8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8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8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8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8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8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8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8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8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8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8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8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8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8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8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8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8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8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8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8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8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8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8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8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8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8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8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8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8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8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8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8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8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8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8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8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8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8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8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8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8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8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8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8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8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8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8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8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8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8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8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8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8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8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8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8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8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8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8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8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8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8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8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8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8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8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8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8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8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8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8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8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8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8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8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8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8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8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8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8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8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8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8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8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8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8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8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8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8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8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8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8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8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8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8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8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8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8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8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8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8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8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8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8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8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8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8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8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8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8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8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8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8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8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8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8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8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8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8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8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8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8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8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8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8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8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8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8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8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8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8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8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8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8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8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8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8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8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8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8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8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8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8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8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8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8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8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8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8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8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8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8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8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8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8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8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8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8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8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8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8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8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8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8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8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8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8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8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8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8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8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8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8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8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8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8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8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8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8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8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8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8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8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8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8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8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8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8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8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8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8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8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8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8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8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8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8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8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8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8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8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8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8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8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8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8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8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8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8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8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8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8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8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8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8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8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8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8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8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8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8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8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8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8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8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8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8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8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8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8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8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8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8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8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8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8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8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8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8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8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8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8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8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8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8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8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8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8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8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8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8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8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8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8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8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8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8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8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8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8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8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8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8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8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8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8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8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8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8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8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8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8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8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8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8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8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8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8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8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8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8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8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8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8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8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8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8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8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8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8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8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8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8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8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8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8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8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8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8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8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8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8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8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8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8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8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8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8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8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8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8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8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8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8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8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8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8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8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8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8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8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8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8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8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8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8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8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8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8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8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8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8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8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8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8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8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8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8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8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8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8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8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8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8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8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8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8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8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8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8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8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8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8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8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8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8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8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8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8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8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8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8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8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8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8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8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8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8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8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8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8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8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8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8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8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8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8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8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8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8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8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8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8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8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8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8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8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8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8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8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8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8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8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8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8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8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8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8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8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8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8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8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8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8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8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8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8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8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8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8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8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8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8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8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8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8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8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8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8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9" name="Google Shape;5219;p81"/>
          <p:cNvGrpSpPr/>
          <p:nvPr/>
        </p:nvGrpSpPr>
        <p:grpSpPr>
          <a:xfrm>
            <a:off x="5834043" y="994977"/>
            <a:ext cx="2590840" cy="1380235"/>
            <a:chOff x="233350" y="949250"/>
            <a:chExt cx="7137300" cy="3802300"/>
          </a:xfrm>
        </p:grpSpPr>
        <p:sp>
          <p:nvSpPr>
            <p:cNvPr id="5220" name="Google Shape;5220;p8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8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8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8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8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8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8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8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8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8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8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8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8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8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8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8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8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8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8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8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8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8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8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8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8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8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8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8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8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8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8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8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8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8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8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8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8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8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8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8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8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8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8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8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8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8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8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8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8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8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8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1" name="Google Shape;5271;p81"/>
          <p:cNvGrpSpPr/>
          <p:nvPr/>
        </p:nvGrpSpPr>
        <p:grpSpPr>
          <a:xfrm>
            <a:off x="7648472" y="3039750"/>
            <a:ext cx="104231" cy="320340"/>
            <a:chOff x="7564426" y="3224343"/>
            <a:chExt cx="119985" cy="368801"/>
          </a:xfrm>
        </p:grpSpPr>
        <p:sp>
          <p:nvSpPr>
            <p:cNvPr id="5272" name="Google Shape;5272;p8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8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4" name="Google Shape;5274;p81"/>
          <p:cNvGrpSpPr/>
          <p:nvPr/>
        </p:nvGrpSpPr>
        <p:grpSpPr>
          <a:xfrm>
            <a:off x="7347961" y="3033852"/>
            <a:ext cx="189489" cy="332132"/>
            <a:chOff x="8370831" y="3202002"/>
            <a:chExt cx="218129" cy="382376"/>
          </a:xfrm>
        </p:grpSpPr>
        <p:sp>
          <p:nvSpPr>
            <p:cNvPr id="5275" name="Google Shape;5275;p8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8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81"/>
          <p:cNvGrpSpPr/>
          <p:nvPr/>
        </p:nvGrpSpPr>
        <p:grpSpPr>
          <a:xfrm>
            <a:off x="8071350" y="3444984"/>
            <a:ext cx="309429" cy="267000"/>
            <a:chOff x="6742064" y="3750480"/>
            <a:chExt cx="399315" cy="344560"/>
          </a:xfrm>
        </p:grpSpPr>
        <p:sp>
          <p:nvSpPr>
            <p:cNvPr id="5278" name="Google Shape;5278;p8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8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81"/>
          <p:cNvGrpSpPr/>
          <p:nvPr/>
        </p:nvGrpSpPr>
        <p:grpSpPr>
          <a:xfrm>
            <a:off x="7610369" y="3796031"/>
            <a:ext cx="180437" cy="281608"/>
            <a:chOff x="7248525" y="3739696"/>
            <a:chExt cx="230531" cy="359790"/>
          </a:xfrm>
        </p:grpSpPr>
        <p:sp>
          <p:nvSpPr>
            <p:cNvPr id="5281" name="Google Shape;5281;p8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8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81"/>
          <p:cNvGrpSpPr/>
          <p:nvPr/>
        </p:nvGrpSpPr>
        <p:grpSpPr>
          <a:xfrm>
            <a:off x="7856288" y="3439255"/>
            <a:ext cx="162896" cy="278710"/>
            <a:chOff x="7601242" y="3729267"/>
            <a:chExt cx="222566" cy="380803"/>
          </a:xfrm>
        </p:grpSpPr>
        <p:sp>
          <p:nvSpPr>
            <p:cNvPr id="5284" name="Google Shape;5284;p8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8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6" name="Google Shape;5286;p81"/>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7" name="Google Shape;5287;p81"/>
          <p:cNvGrpSpPr/>
          <p:nvPr/>
        </p:nvGrpSpPr>
        <p:grpSpPr>
          <a:xfrm>
            <a:off x="7345934" y="3440396"/>
            <a:ext cx="193543" cy="275990"/>
            <a:chOff x="8304647" y="3738687"/>
            <a:chExt cx="225076" cy="320956"/>
          </a:xfrm>
        </p:grpSpPr>
        <p:sp>
          <p:nvSpPr>
            <p:cNvPr id="5288" name="Google Shape;5288;p81"/>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8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8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1" name="Google Shape;5291;p81"/>
          <p:cNvGrpSpPr/>
          <p:nvPr/>
        </p:nvGrpSpPr>
        <p:grpSpPr>
          <a:xfrm>
            <a:off x="7618426" y="3440396"/>
            <a:ext cx="178492" cy="275990"/>
            <a:chOff x="8615101" y="3738687"/>
            <a:chExt cx="207573" cy="320956"/>
          </a:xfrm>
        </p:grpSpPr>
        <p:sp>
          <p:nvSpPr>
            <p:cNvPr id="5292" name="Google Shape;5292;p81"/>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8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8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5" name="Google Shape;5295;p81"/>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6" name="Google Shape;5296;p81"/>
          <p:cNvGrpSpPr/>
          <p:nvPr/>
        </p:nvGrpSpPr>
        <p:grpSpPr>
          <a:xfrm>
            <a:off x="6013131" y="3561884"/>
            <a:ext cx="557670" cy="511283"/>
            <a:chOff x="6015419" y="3716859"/>
            <a:chExt cx="557671" cy="511283"/>
          </a:xfrm>
        </p:grpSpPr>
        <p:sp>
          <p:nvSpPr>
            <p:cNvPr id="5297" name="Google Shape;5297;p81"/>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8" name="Google Shape;5298;p81"/>
            <p:cNvGrpSpPr/>
            <p:nvPr/>
          </p:nvGrpSpPr>
          <p:grpSpPr>
            <a:xfrm>
              <a:off x="6036094" y="3716980"/>
              <a:ext cx="529860" cy="510468"/>
              <a:chOff x="6036094" y="3716980"/>
              <a:chExt cx="529860" cy="510468"/>
            </a:xfrm>
          </p:grpSpPr>
          <p:sp>
            <p:nvSpPr>
              <p:cNvPr id="5299" name="Google Shape;5299;p81"/>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81"/>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81"/>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81"/>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81"/>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81"/>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81"/>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81"/>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81"/>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81"/>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09" name="Google Shape;5309;p81"/>
          <p:cNvGrpSpPr/>
          <p:nvPr/>
        </p:nvGrpSpPr>
        <p:grpSpPr>
          <a:xfrm>
            <a:off x="6642016" y="2918653"/>
            <a:ext cx="576302" cy="511871"/>
            <a:chOff x="6644304" y="3073628"/>
            <a:chExt cx="576302" cy="511871"/>
          </a:xfrm>
        </p:grpSpPr>
        <p:sp>
          <p:nvSpPr>
            <p:cNvPr id="5310" name="Google Shape;5310;p8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1" name="Google Shape;5311;p81"/>
            <p:cNvGrpSpPr/>
            <p:nvPr/>
          </p:nvGrpSpPr>
          <p:grpSpPr>
            <a:xfrm>
              <a:off x="6712169" y="3085440"/>
              <a:ext cx="481622" cy="494913"/>
              <a:chOff x="6712169" y="3085440"/>
              <a:chExt cx="481622" cy="494913"/>
            </a:xfrm>
          </p:grpSpPr>
          <p:sp>
            <p:nvSpPr>
              <p:cNvPr id="5312" name="Google Shape;5312;p81"/>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81"/>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81"/>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81"/>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81"/>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7" name="Google Shape;5317;p81"/>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81"/>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81"/>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0" name="Google Shape;5320;p81"/>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1" name="Google Shape;5321;p81"/>
          <p:cNvGrpSpPr/>
          <p:nvPr/>
        </p:nvGrpSpPr>
        <p:grpSpPr>
          <a:xfrm>
            <a:off x="6649867" y="3561648"/>
            <a:ext cx="560631" cy="511352"/>
            <a:chOff x="6652154" y="3716623"/>
            <a:chExt cx="560631" cy="511352"/>
          </a:xfrm>
        </p:grpSpPr>
        <p:sp>
          <p:nvSpPr>
            <p:cNvPr id="5322" name="Google Shape;5322;p81"/>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3" name="Google Shape;5323;p81"/>
            <p:cNvGrpSpPr/>
            <p:nvPr/>
          </p:nvGrpSpPr>
          <p:grpSpPr>
            <a:xfrm>
              <a:off x="6669657" y="3716715"/>
              <a:ext cx="466779" cy="464290"/>
              <a:chOff x="6669657" y="3716715"/>
              <a:chExt cx="466779" cy="464290"/>
            </a:xfrm>
          </p:grpSpPr>
          <p:sp>
            <p:nvSpPr>
              <p:cNvPr id="5324" name="Google Shape;5324;p81"/>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81"/>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81"/>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81"/>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81"/>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81"/>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81"/>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81"/>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81"/>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81"/>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81"/>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81"/>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81"/>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37" name="Google Shape;5337;p81"/>
          <p:cNvGrpSpPr/>
          <p:nvPr/>
        </p:nvGrpSpPr>
        <p:grpSpPr>
          <a:xfrm>
            <a:off x="7843958" y="3843056"/>
            <a:ext cx="187557" cy="187557"/>
            <a:chOff x="8565775" y="671075"/>
            <a:chExt cx="441000" cy="441000"/>
          </a:xfrm>
        </p:grpSpPr>
        <p:sp>
          <p:nvSpPr>
            <p:cNvPr id="5338" name="Google Shape;5338;p81"/>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81"/>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40" name="Google Shape;5340;p81"/>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81"/>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2" name="Google Shape;5342;p81"/>
          <p:cNvGrpSpPr/>
          <p:nvPr/>
        </p:nvGrpSpPr>
        <p:grpSpPr>
          <a:xfrm>
            <a:off x="5997813" y="2921275"/>
            <a:ext cx="587871" cy="512373"/>
            <a:chOff x="6000100" y="3076250"/>
            <a:chExt cx="587871" cy="512373"/>
          </a:xfrm>
        </p:grpSpPr>
        <p:sp>
          <p:nvSpPr>
            <p:cNvPr id="5343" name="Google Shape;5343;p81"/>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44" name="Google Shape;5344;p81"/>
            <p:cNvGrpSpPr/>
            <p:nvPr/>
          </p:nvGrpSpPr>
          <p:grpSpPr>
            <a:xfrm>
              <a:off x="6031360" y="3076713"/>
              <a:ext cx="539107" cy="480965"/>
              <a:chOff x="6031360" y="3076713"/>
              <a:chExt cx="539107" cy="480965"/>
            </a:xfrm>
          </p:grpSpPr>
          <p:sp>
            <p:nvSpPr>
              <p:cNvPr id="5345" name="Google Shape;5345;p81"/>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81"/>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81"/>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81"/>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81"/>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81"/>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81"/>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52" name="Google Shape;5352;p81"/>
          <p:cNvGrpSpPr/>
          <p:nvPr/>
        </p:nvGrpSpPr>
        <p:grpSpPr>
          <a:xfrm>
            <a:off x="3574273" y="2854307"/>
            <a:ext cx="2241344" cy="1330656"/>
            <a:chOff x="3597785" y="3065882"/>
            <a:chExt cx="2241344" cy="1330656"/>
          </a:xfrm>
        </p:grpSpPr>
        <p:grpSp>
          <p:nvGrpSpPr>
            <p:cNvPr id="5353" name="Google Shape;5353;p81"/>
            <p:cNvGrpSpPr/>
            <p:nvPr/>
          </p:nvGrpSpPr>
          <p:grpSpPr>
            <a:xfrm>
              <a:off x="5296908" y="3937355"/>
              <a:ext cx="143198" cy="32380"/>
              <a:chOff x="5296908" y="3937355"/>
              <a:chExt cx="143198" cy="32380"/>
            </a:xfrm>
          </p:grpSpPr>
          <p:sp>
            <p:nvSpPr>
              <p:cNvPr id="5354" name="Google Shape;5354;p8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5" name="Google Shape;5355;p81"/>
              <p:cNvGrpSpPr/>
              <p:nvPr/>
            </p:nvGrpSpPr>
            <p:grpSpPr>
              <a:xfrm>
                <a:off x="5402331" y="3937355"/>
                <a:ext cx="37776" cy="32380"/>
                <a:chOff x="5402331" y="3937355"/>
                <a:chExt cx="37776" cy="32380"/>
              </a:xfrm>
            </p:grpSpPr>
            <p:sp>
              <p:nvSpPr>
                <p:cNvPr id="5356" name="Google Shape;5356;p8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8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81"/>
              <p:cNvGrpSpPr/>
              <p:nvPr/>
            </p:nvGrpSpPr>
            <p:grpSpPr>
              <a:xfrm>
                <a:off x="5296908" y="3937355"/>
                <a:ext cx="37783" cy="32380"/>
                <a:chOff x="5296908" y="3937355"/>
                <a:chExt cx="37783" cy="32380"/>
              </a:xfrm>
            </p:grpSpPr>
            <p:sp>
              <p:nvSpPr>
                <p:cNvPr id="5359" name="Google Shape;5359;p8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8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61" name="Google Shape;5361;p81"/>
            <p:cNvGrpSpPr/>
            <p:nvPr/>
          </p:nvGrpSpPr>
          <p:grpSpPr>
            <a:xfrm>
              <a:off x="4724163" y="3119631"/>
              <a:ext cx="120838" cy="84218"/>
              <a:chOff x="4724163" y="3119631"/>
              <a:chExt cx="120838" cy="84218"/>
            </a:xfrm>
          </p:grpSpPr>
          <p:grpSp>
            <p:nvGrpSpPr>
              <p:cNvPr id="5362" name="Google Shape;5362;p81"/>
              <p:cNvGrpSpPr/>
              <p:nvPr/>
            </p:nvGrpSpPr>
            <p:grpSpPr>
              <a:xfrm>
                <a:off x="4746712" y="3132773"/>
                <a:ext cx="86869" cy="56424"/>
                <a:chOff x="4746712" y="3132773"/>
                <a:chExt cx="86869" cy="56424"/>
              </a:xfrm>
            </p:grpSpPr>
            <p:sp>
              <p:nvSpPr>
                <p:cNvPr id="5363" name="Google Shape;5363;p8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8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81"/>
              <p:cNvGrpSpPr/>
              <p:nvPr/>
            </p:nvGrpSpPr>
            <p:grpSpPr>
              <a:xfrm>
                <a:off x="4773634" y="3143336"/>
                <a:ext cx="37776" cy="32451"/>
                <a:chOff x="4773634" y="3143336"/>
                <a:chExt cx="37776" cy="32451"/>
              </a:xfrm>
            </p:grpSpPr>
            <p:sp>
              <p:nvSpPr>
                <p:cNvPr id="5366" name="Google Shape;5366;p8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8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81"/>
              <p:cNvGrpSpPr/>
              <p:nvPr/>
            </p:nvGrpSpPr>
            <p:grpSpPr>
              <a:xfrm>
                <a:off x="4724163" y="3131248"/>
                <a:ext cx="37776" cy="32459"/>
                <a:chOff x="4724163" y="3131248"/>
                <a:chExt cx="37776" cy="32459"/>
              </a:xfrm>
            </p:grpSpPr>
            <p:sp>
              <p:nvSpPr>
                <p:cNvPr id="5369" name="Google Shape;5369;p8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8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81"/>
              <p:cNvGrpSpPr/>
              <p:nvPr/>
            </p:nvGrpSpPr>
            <p:grpSpPr>
              <a:xfrm>
                <a:off x="4755081" y="3176054"/>
                <a:ext cx="32357" cy="27795"/>
                <a:chOff x="4755081" y="3176054"/>
                <a:chExt cx="32357" cy="27795"/>
              </a:xfrm>
            </p:grpSpPr>
            <p:sp>
              <p:nvSpPr>
                <p:cNvPr id="5372" name="Google Shape;5372;p8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8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4" name="Google Shape;5374;p81"/>
              <p:cNvGrpSpPr/>
              <p:nvPr/>
            </p:nvGrpSpPr>
            <p:grpSpPr>
              <a:xfrm>
                <a:off x="4812550" y="3119631"/>
                <a:ext cx="32451" cy="27803"/>
                <a:chOff x="4812550" y="3119631"/>
                <a:chExt cx="32451" cy="27803"/>
              </a:xfrm>
            </p:grpSpPr>
            <p:sp>
              <p:nvSpPr>
                <p:cNvPr id="5375" name="Google Shape;5375;p8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8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377" name="Google Shape;5377;p81"/>
            <p:cNvGrpSpPr/>
            <p:nvPr/>
          </p:nvGrpSpPr>
          <p:grpSpPr>
            <a:xfrm>
              <a:off x="5382826" y="4027197"/>
              <a:ext cx="268967" cy="250422"/>
              <a:chOff x="5382826" y="4027197"/>
              <a:chExt cx="268967" cy="250422"/>
            </a:xfrm>
          </p:grpSpPr>
          <p:grpSp>
            <p:nvGrpSpPr>
              <p:cNvPr id="5378" name="Google Shape;5378;p81"/>
              <p:cNvGrpSpPr/>
              <p:nvPr/>
            </p:nvGrpSpPr>
            <p:grpSpPr>
              <a:xfrm>
                <a:off x="5405280" y="4042510"/>
                <a:ext cx="237570" cy="218647"/>
                <a:chOff x="5405280" y="4042510"/>
                <a:chExt cx="237570" cy="218647"/>
              </a:xfrm>
            </p:grpSpPr>
            <p:sp>
              <p:nvSpPr>
                <p:cNvPr id="5379" name="Google Shape;5379;p8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8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8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8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8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8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81"/>
              <p:cNvGrpSpPr/>
              <p:nvPr/>
            </p:nvGrpSpPr>
            <p:grpSpPr>
              <a:xfrm>
                <a:off x="5382826" y="4125549"/>
                <a:ext cx="37776" cy="32380"/>
                <a:chOff x="5382826" y="4125549"/>
                <a:chExt cx="37776" cy="32380"/>
              </a:xfrm>
            </p:grpSpPr>
            <p:sp>
              <p:nvSpPr>
                <p:cNvPr id="5386" name="Google Shape;5386;p8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8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81"/>
              <p:cNvGrpSpPr/>
              <p:nvPr/>
            </p:nvGrpSpPr>
            <p:grpSpPr>
              <a:xfrm>
                <a:off x="5475680" y="4195587"/>
                <a:ext cx="37783" cy="32364"/>
                <a:chOff x="5475680" y="4195587"/>
                <a:chExt cx="37783" cy="32364"/>
              </a:xfrm>
            </p:grpSpPr>
            <p:sp>
              <p:nvSpPr>
                <p:cNvPr id="5389" name="Google Shape;5389;p8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8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1" name="Google Shape;5391;p81"/>
              <p:cNvGrpSpPr/>
              <p:nvPr/>
            </p:nvGrpSpPr>
            <p:grpSpPr>
              <a:xfrm>
                <a:off x="5532575" y="4027197"/>
                <a:ext cx="33308" cy="32262"/>
                <a:chOff x="5532575" y="4027197"/>
                <a:chExt cx="33308" cy="32262"/>
              </a:xfrm>
            </p:grpSpPr>
            <p:sp>
              <p:nvSpPr>
                <p:cNvPr id="5392" name="Google Shape;5392;p8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8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81"/>
              <p:cNvGrpSpPr/>
              <p:nvPr/>
            </p:nvGrpSpPr>
            <p:grpSpPr>
              <a:xfrm>
                <a:off x="5590706" y="4245348"/>
                <a:ext cx="33497" cy="32270"/>
                <a:chOff x="5590706" y="4245348"/>
                <a:chExt cx="33497" cy="32270"/>
              </a:xfrm>
            </p:grpSpPr>
            <p:sp>
              <p:nvSpPr>
                <p:cNvPr id="5395" name="Google Shape;5395;p8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8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81"/>
              <p:cNvGrpSpPr/>
              <p:nvPr/>
            </p:nvGrpSpPr>
            <p:grpSpPr>
              <a:xfrm>
                <a:off x="5618681" y="4109677"/>
                <a:ext cx="33112" cy="32357"/>
                <a:chOff x="5618681" y="4109677"/>
                <a:chExt cx="33112" cy="32357"/>
              </a:xfrm>
            </p:grpSpPr>
            <p:sp>
              <p:nvSpPr>
                <p:cNvPr id="5398" name="Google Shape;5398;p8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8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81"/>
              <p:cNvGrpSpPr/>
              <p:nvPr/>
            </p:nvGrpSpPr>
            <p:grpSpPr>
              <a:xfrm>
                <a:off x="5479298" y="4128262"/>
                <a:ext cx="31405" cy="26906"/>
                <a:chOff x="5479298" y="4128262"/>
                <a:chExt cx="31405" cy="26906"/>
              </a:xfrm>
            </p:grpSpPr>
            <p:sp>
              <p:nvSpPr>
                <p:cNvPr id="5401" name="Google Shape;5401;p8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8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81"/>
              <p:cNvGrpSpPr/>
              <p:nvPr/>
            </p:nvGrpSpPr>
            <p:grpSpPr>
              <a:xfrm>
                <a:off x="5582903" y="4180116"/>
                <a:ext cx="31499" cy="26898"/>
                <a:chOff x="5582903" y="4180116"/>
                <a:chExt cx="31499" cy="26898"/>
              </a:xfrm>
            </p:grpSpPr>
            <p:sp>
              <p:nvSpPr>
                <p:cNvPr id="5404" name="Google Shape;5404;p8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8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06" name="Google Shape;5406;p81"/>
            <p:cNvGrpSpPr/>
            <p:nvPr/>
          </p:nvGrpSpPr>
          <p:grpSpPr>
            <a:xfrm>
              <a:off x="3977681" y="3230323"/>
              <a:ext cx="94584" cy="84085"/>
              <a:chOff x="3977681" y="3230323"/>
              <a:chExt cx="94584" cy="84085"/>
            </a:xfrm>
          </p:grpSpPr>
          <p:grpSp>
            <p:nvGrpSpPr>
              <p:cNvPr id="5407" name="Google Shape;5407;p81"/>
              <p:cNvGrpSpPr/>
              <p:nvPr/>
            </p:nvGrpSpPr>
            <p:grpSpPr>
              <a:xfrm>
                <a:off x="4000135" y="3243041"/>
                <a:ext cx="59570" cy="57186"/>
                <a:chOff x="4000135" y="3243041"/>
                <a:chExt cx="59570" cy="57186"/>
              </a:xfrm>
            </p:grpSpPr>
            <p:sp>
              <p:nvSpPr>
                <p:cNvPr id="5408" name="Google Shape;5408;p8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8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8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1" name="Google Shape;5411;p81"/>
              <p:cNvGrpSpPr/>
              <p:nvPr/>
            </p:nvGrpSpPr>
            <p:grpSpPr>
              <a:xfrm>
                <a:off x="3977681" y="3245872"/>
                <a:ext cx="37783" cy="32380"/>
                <a:chOff x="3977681" y="3245872"/>
                <a:chExt cx="37783" cy="32380"/>
              </a:xfrm>
            </p:grpSpPr>
            <p:sp>
              <p:nvSpPr>
                <p:cNvPr id="5412" name="Google Shape;5412;p8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8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4" name="Google Shape;5414;p81"/>
              <p:cNvGrpSpPr/>
              <p:nvPr/>
            </p:nvGrpSpPr>
            <p:grpSpPr>
              <a:xfrm>
                <a:off x="4040860" y="3262672"/>
                <a:ext cx="31405" cy="27001"/>
                <a:chOff x="4040860" y="3262672"/>
                <a:chExt cx="31405" cy="27001"/>
              </a:xfrm>
            </p:grpSpPr>
            <p:sp>
              <p:nvSpPr>
                <p:cNvPr id="5415" name="Google Shape;5415;p8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8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81"/>
              <p:cNvGrpSpPr/>
              <p:nvPr/>
            </p:nvGrpSpPr>
            <p:grpSpPr>
              <a:xfrm>
                <a:off x="4021072" y="3230323"/>
                <a:ext cx="31397" cy="26906"/>
                <a:chOff x="4021072" y="3230323"/>
                <a:chExt cx="31397" cy="26906"/>
              </a:xfrm>
            </p:grpSpPr>
            <p:sp>
              <p:nvSpPr>
                <p:cNvPr id="5418" name="Google Shape;5418;p8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8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81"/>
              <p:cNvGrpSpPr/>
              <p:nvPr/>
            </p:nvGrpSpPr>
            <p:grpSpPr>
              <a:xfrm>
                <a:off x="4001472" y="3287462"/>
                <a:ext cx="31499" cy="26945"/>
                <a:chOff x="4001472" y="3287462"/>
                <a:chExt cx="31499" cy="26945"/>
              </a:xfrm>
            </p:grpSpPr>
            <p:sp>
              <p:nvSpPr>
                <p:cNvPr id="5421" name="Google Shape;5421;p8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8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23" name="Google Shape;5423;p81"/>
            <p:cNvGrpSpPr/>
            <p:nvPr/>
          </p:nvGrpSpPr>
          <p:grpSpPr>
            <a:xfrm>
              <a:off x="4084715" y="3258865"/>
              <a:ext cx="184961" cy="137268"/>
              <a:chOff x="4084715" y="3258865"/>
              <a:chExt cx="184961" cy="137268"/>
            </a:xfrm>
          </p:grpSpPr>
          <p:grpSp>
            <p:nvGrpSpPr>
              <p:cNvPr id="5424" name="Google Shape;5424;p81"/>
              <p:cNvGrpSpPr/>
              <p:nvPr/>
            </p:nvGrpSpPr>
            <p:grpSpPr>
              <a:xfrm>
                <a:off x="4107453" y="3271583"/>
                <a:ext cx="153470" cy="110275"/>
                <a:chOff x="4107453" y="3271583"/>
                <a:chExt cx="153470" cy="110275"/>
              </a:xfrm>
            </p:grpSpPr>
            <p:sp>
              <p:nvSpPr>
                <p:cNvPr id="5425" name="Google Shape;5425;p8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8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8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8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9" name="Google Shape;5429;p81"/>
              <p:cNvGrpSpPr/>
              <p:nvPr/>
            </p:nvGrpSpPr>
            <p:grpSpPr>
              <a:xfrm>
                <a:off x="4136947" y="3258865"/>
                <a:ext cx="31499" cy="27001"/>
                <a:chOff x="4136947" y="3258865"/>
                <a:chExt cx="31499" cy="27001"/>
              </a:xfrm>
            </p:grpSpPr>
            <p:sp>
              <p:nvSpPr>
                <p:cNvPr id="5430" name="Google Shape;5430;p8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8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2" name="Google Shape;5432;p81"/>
              <p:cNvGrpSpPr/>
              <p:nvPr/>
            </p:nvGrpSpPr>
            <p:grpSpPr>
              <a:xfrm>
                <a:off x="4084715" y="3266478"/>
                <a:ext cx="31468" cy="26898"/>
                <a:chOff x="4084715" y="3266478"/>
                <a:chExt cx="31468" cy="26898"/>
              </a:xfrm>
            </p:grpSpPr>
            <p:sp>
              <p:nvSpPr>
                <p:cNvPr id="5433" name="Google Shape;5433;p8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8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81"/>
              <p:cNvGrpSpPr/>
              <p:nvPr/>
            </p:nvGrpSpPr>
            <p:grpSpPr>
              <a:xfrm>
                <a:off x="4159213" y="3279849"/>
                <a:ext cx="31405" cy="26945"/>
                <a:chOff x="4159213" y="3279849"/>
                <a:chExt cx="31405" cy="26945"/>
              </a:xfrm>
            </p:grpSpPr>
            <p:sp>
              <p:nvSpPr>
                <p:cNvPr id="5436" name="Google Shape;5436;p8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8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8" name="Google Shape;5438;p81"/>
              <p:cNvGrpSpPr/>
              <p:nvPr/>
            </p:nvGrpSpPr>
            <p:grpSpPr>
              <a:xfrm>
                <a:off x="4201550" y="3266502"/>
                <a:ext cx="31405" cy="26883"/>
                <a:chOff x="4201550" y="3266502"/>
                <a:chExt cx="31405" cy="26883"/>
              </a:xfrm>
            </p:grpSpPr>
            <p:sp>
              <p:nvSpPr>
                <p:cNvPr id="5439" name="Google Shape;5439;p8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8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1" name="Google Shape;5441;p81"/>
              <p:cNvGrpSpPr/>
              <p:nvPr/>
            </p:nvGrpSpPr>
            <p:grpSpPr>
              <a:xfrm>
                <a:off x="4201550" y="3338278"/>
                <a:ext cx="31405" cy="26930"/>
                <a:chOff x="4201550" y="3338278"/>
                <a:chExt cx="31405" cy="26930"/>
              </a:xfrm>
            </p:grpSpPr>
            <p:sp>
              <p:nvSpPr>
                <p:cNvPr id="5442" name="Google Shape;5442;p8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8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4" name="Google Shape;5444;p81"/>
              <p:cNvGrpSpPr/>
              <p:nvPr/>
            </p:nvGrpSpPr>
            <p:grpSpPr>
              <a:xfrm>
                <a:off x="4238272" y="3369132"/>
                <a:ext cx="31405" cy="27001"/>
                <a:chOff x="4238272" y="3369132"/>
                <a:chExt cx="31405" cy="27001"/>
              </a:xfrm>
            </p:grpSpPr>
            <p:sp>
              <p:nvSpPr>
                <p:cNvPr id="5445" name="Google Shape;5445;p8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8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7" name="Google Shape;5447;p81"/>
            <p:cNvGrpSpPr/>
            <p:nvPr/>
          </p:nvGrpSpPr>
          <p:grpSpPr>
            <a:xfrm>
              <a:off x="4068639" y="3200169"/>
              <a:ext cx="77643" cy="37272"/>
              <a:chOff x="4068639" y="3200169"/>
              <a:chExt cx="77643" cy="37272"/>
            </a:xfrm>
          </p:grpSpPr>
          <p:sp>
            <p:nvSpPr>
              <p:cNvPr id="5448" name="Google Shape;5448;p8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9" name="Google Shape;5449;p81"/>
              <p:cNvGrpSpPr/>
              <p:nvPr/>
            </p:nvGrpSpPr>
            <p:grpSpPr>
              <a:xfrm>
                <a:off x="4114878" y="3200169"/>
                <a:ext cx="31405" cy="26993"/>
                <a:chOff x="4114878" y="3200169"/>
                <a:chExt cx="31405" cy="26993"/>
              </a:xfrm>
            </p:grpSpPr>
            <p:sp>
              <p:nvSpPr>
                <p:cNvPr id="5450" name="Google Shape;5450;p8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8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81"/>
              <p:cNvGrpSpPr/>
              <p:nvPr/>
            </p:nvGrpSpPr>
            <p:grpSpPr>
              <a:xfrm>
                <a:off x="4068639" y="3210535"/>
                <a:ext cx="31499" cy="26906"/>
                <a:chOff x="4068639" y="3210535"/>
                <a:chExt cx="31499" cy="26906"/>
              </a:xfrm>
            </p:grpSpPr>
            <p:sp>
              <p:nvSpPr>
                <p:cNvPr id="5453" name="Google Shape;5453;p8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8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5" name="Google Shape;5455;p81"/>
            <p:cNvGrpSpPr/>
            <p:nvPr/>
          </p:nvGrpSpPr>
          <p:grpSpPr>
            <a:xfrm>
              <a:off x="3869702" y="3066935"/>
              <a:ext cx="382664" cy="190294"/>
              <a:chOff x="3869702" y="3066935"/>
              <a:chExt cx="382664" cy="190294"/>
            </a:xfrm>
          </p:grpSpPr>
          <p:grpSp>
            <p:nvGrpSpPr>
              <p:cNvPr id="5456" name="Google Shape;5456;p81"/>
              <p:cNvGrpSpPr/>
              <p:nvPr/>
            </p:nvGrpSpPr>
            <p:grpSpPr>
              <a:xfrm>
                <a:off x="3888633" y="3082351"/>
                <a:ext cx="351172" cy="160698"/>
                <a:chOff x="3888633" y="3082351"/>
                <a:chExt cx="351172" cy="160698"/>
              </a:xfrm>
            </p:grpSpPr>
            <p:sp>
              <p:nvSpPr>
                <p:cNvPr id="5457" name="Google Shape;5457;p8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8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8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8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8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8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81"/>
              <p:cNvGrpSpPr/>
              <p:nvPr/>
            </p:nvGrpSpPr>
            <p:grpSpPr>
              <a:xfrm>
                <a:off x="4143703" y="3066935"/>
                <a:ext cx="37783" cy="32357"/>
                <a:chOff x="4143703" y="3066935"/>
                <a:chExt cx="37783" cy="32357"/>
              </a:xfrm>
            </p:grpSpPr>
            <p:sp>
              <p:nvSpPr>
                <p:cNvPr id="5464" name="Google Shape;5464;p8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8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81"/>
              <p:cNvGrpSpPr/>
              <p:nvPr/>
            </p:nvGrpSpPr>
            <p:grpSpPr>
              <a:xfrm>
                <a:off x="4044565" y="3103563"/>
                <a:ext cx="37783" cy="32451"/>
                <a:chOff x="4044565" y="3103563"/>
                <a:chExt cx="37783" cy="32451"/>
              </a:xfrm>
            </p:grpSpPr>
            <p:sp>
              <p:nvSpPr>
                <p:cNvPr id="5467" name="Google Shape;5467;p8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8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81"/>
              <p:cNvGrpSpPr/>
              <p:nvPr/>
            </p:nvGrpSpPr>
            <p:grpSpPr>
              <a:xfrm>
                <a:off x="4017454" y="3188237"/>
                <a:ext cx="37776" cy="32357"/>
                <a:chOff x="4017454" y="3188237"/>
                <a:chExt cx="37776" cy="32357"/>
              </a:xfrm>
            </p:grpSpPr>
            <p:sp>
              <p:nvSpPr>
                <p:cNvPr id="5470" name="Google Shape;5470;p8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8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2" name="Google Shape;5472;p81"/>
              <p:cNvGrpSpPr/>
              <p:nvPr/>
            </p:nvGrpSpPr>
            <p:grpSpPr>
              <a:xfrm>
                <a:off x="3921548" y="3157509"/>
                <a:ext cx="37783" cy="32357"/>
                <a:chOff x="3921548" y="3157509"/>
                <a:chExt cx="37783" cy="32357"/>
              </a:xfrm>
            </p:grpSpPr>
            <p:sp>
              <p:nvSpPr>
                <p:cNvPr id="5473" name="Google Shape;5473;p8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8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81"/>
              <p:cNvGrpSpPr/>
              <p:nvPr/>
            </p:nvGrpSpPr>
            <p:grpSpPr>
              <a:xfrm>
                <a:off x="3939056" y="3211620"/>
                <a:ext cx="37783" cy="32380"/>
                <a:chOff x="3939056" y="3211620"/>
                <a:chExt cx="37783" cy="32380"/>
              </a:xfrm>
            </p:grpSpPr>
            <p:sp>
              <p:nvSpPr>
                <p:cNvPr id="5476" name="Google Shape;5476;p8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8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8" name="Google Shape;5478;p81"/>
              <p:cNvGrpSpPr/>
              <p:nvPr/>
            </p:nvGrpSpPr>
            <p:grpSpPr>
              <a:xfrm>
                <a:off x="4176240" y="3136965"/>
                <a:ext cx="31405" cy="26930"/>
                <a:chOff x="4176240" y="3136965"/>
                <a:chExt cx="31405" cy="26930"/>
              </a:xfrm>
            </p:grpSpPr>
            <p:sp>
              <p:nvSpPr>
                <p:cNvPr id="5479" name="Google Shape;5479;p8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8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81"/>
              <p:cNvGrpSpPr/>
              <p:nvPr/>
            </p:nvGrpSpPr>
            <p:grpSpPr>
              <a:xfrm>
                <a:off x="4133148" y="3152593"/>
                <a:ext cx="31499" cy="27001"/>
                <a:chOff x="4133148" y="3152593"/>
                <a:chExt cx="31499" cy="27001"/>
              </a:xfrm>
            </p:grpSpPr>
            <p:sp>
              <p:nvSpPr>
                <p:cNvPr id="5482" name="Google Shape;5482;p8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8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81"/>
              <p:cNvGrpSpPr/>
              <p:nvPr/>
            </p:nvGrpSpPr>
            <p:grpSpPr>
              <a:xfrm>
                <a:off x="4220866" y="3073534"/>
                <a:ext cx="31499" cy="26898"/>
                <a:chOff x="4220866" y="3073534"/>
                <a:chExt cx="31499" cy="26898"/>
              </a:xfrm>
            </p:grpSpPr>
            <p:sp>
              <p:nvSpPr>
                <p:cNvPr id="5485" name="Google Shape;5485;p8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8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81"/>
              <p:cNvGrpSpPr/>
              <p:nvPr/>
            </p:nvGrpSpPr>
            <p:grpSpPr>
              <a:xfrm>
                <a:off x="3869702" y="3230323"/>
                <a:ext cx="31499" cy="26906"/>
                <a:chOff x="3869702" y="3230323"/>
                <a:chExt cx="31499" cy="26906"/>
              </a:xfrm>
            </p:grpSpPr>
            <p:sp>
              <p:nvSpPr>
                <p:cNvPr id="5488" name="Google Shape;5488;p8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8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90" name="Google Shape;5490;p81"/>
            <p:cNvGrpSpPr/>
            <p:nvPr/>
          </p:nvGrpSpPr>
          <p:grpSpPr>
            <a:xfrm>
              <a:off x="4271383" y="3065882"/>
              <a:ext cx="304556" cy="341663"/>
              <a:chOff x="4271383" y="3065882"/>
              <a:chExt cx="304556" cy="341663"/>
            </a:xfrm>
          </p:grpSpPr>
          <p:grpSp>
            <p:nvGrpSpPr>
              <p:cNvPr id="5491" name="Google Shape;5491;p81"/>
              <p:cNvGrpSpPr/>
              <p:nvPr/>
            </p:nvGrpSpPr>
            <p:grpSpPr>
              <a:xfrm>
                <a:off x="4293838" y="3078639"/>
                <a:ext cx="269353" cy="311973"/>
                <a:chOff x="4293838" y="3078639"/>
                <a:chExt cx="269353" cy="311973"/>
              </a:xfrm>
            </p:grpSpPr>
            <p:sp>
              <p:nvSpPr>
                <p:cNvPr id="5492" name="Google Shape;5492;p8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8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8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8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8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8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8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8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8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8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8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8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8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8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8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8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8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9" name="Google Shape;5509;p81"/>
              <p:cNvGrpSpPr/>
              <p:nvPr/>
            </p:nvGrpSpPr>
            <p:grpSpPr>
              <a:xfrm>
                <a:off x="4538164" y="3342061"/>
                <a:ext cx="37776" cy="32380"/>
                <a:chOff x="4538164" y="3342061"/>
                <a:chExt cx="37776" cy="32380"/>
              </a:xfrm>
            </p:grpSpPr>
            <p:sp>
              <p:nvSpPr>
                <p:cNvPr id="5510" name="Google Shape;5510;p8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8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2" name="Google Shape;5512;p81"/>
              <p:cNvGrpSpPr/>
              <p:nvPr/>
            </p:nvGrpSpPr>
            <p:grpSpPr>
              <a:xfrm>
                <a:off x="4271383" y="3194742"/>
                <a:ext cx="37783" cy="32420"/>
                <a:chOff x="4271383" y="3194742"/>
                <a:chExt cx="37783" cy="32420"/>
              </a:xfrm>
            </p:grpSpPr>
            <p:sp>
              <p:nvSpPr>
                <p:cNvPr id="5513" name="Google Shape;5513;p8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8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5" name="Google Shape;5515;p81"/>
              <p:cNvGrpSpPr/>
              <p:nvPr/>
            </p:nvGrpSpPr>
            <p:grpSpPr>
              <a:xfrm>
                <a:off x="4284416" y="3084058"/>
                <a:ext cx="37783" cy="32357"/>
                <a:chOff x="4284416" y="3084058"/>
                <a:chExt cx="37783" cy="32357"/>
              </a:xfrm>
            </p:grpSpPr>
            <p:sp>
              <p:nvSpPr>
                <p:cNvPr id="5516" name="Google Shape;5516;p8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8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8" name="Google Shape;5518;p81"/>
              <p:cNvGrpSpPr/>
              <p:nvPr/>
            </p:nvGrpSpPr>
            <p:grpSpPr>
              <a:xfrm>
                <a:off x="4478697" y="3297561"/>
                <a:ext cx="37776" cy="32451"/>
                <a:chOff x="4478697" y="3297561"/>
                <a:chExt cx="37776" cy="32451"/>
              </a:xfrm>
            </p:grpSpPr>
            <p:sp>
              <p:nvSpPr>
                <p:cNvPr id="5519" name="Google Shape;5519;p8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8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1" name="Google Shape;5521;p81"/>
              <p:cNvGrpSpPr/>
              <p:nvPr/>
            </p:nvGrpSpPr>
            <p:grpSpPr>
              <a:xfrm>
                <a:off x="4411813" y="3331711"/>
                <a:ext cx="37776" cy="32451"/>
                <a:chOff x="4411813" y="3331711"/>
                <a:chExt cx="37776" cy="32451"/>
              </a:xfrm>
            </p:grpSpPr>
            <p:sp>
              <p:nvSpPr>
                <p:cNvPr id="5522" name="Google Shape;5522;p8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8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4" name="Google Shape;5524;p81"/>
              <p:cNvGrpSpPr/>
              <p:nvPr/>
            </p:nvGrpSpPr>
            <p:grpSpPr>
              <a:xfrm>
                <a:off x="4337984" y="3375188"/>
                <a:ext cx="37776" cy="32357"/>
                <a:chOff x="4337984" y="3375188"/>
                <a:chExt cx="37776" cy="32357"/>
              </a:xfrm>
            </p:grpSpPr>
            <p:sp>
              <p:nvSpPr>
                <p:cNvPr id="5525" name="Google Shape;5525;p8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8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81"/>
              <p:cNvGrpSpPr/>
              <p:nvPr/>
            </p:nvGrpSpPr>
            <p:grpSpPr>
              <a:xfrm>
                <a:off x="4494867" y="3090530"/>
                <a:ext cx="37878" cy="32451"/>
                <a:chOff x="4494867" y="3090530"/>
                <a:chExt cx="37878" cy="32451"/>
              </a:xfrm>
            </p:grpSpPr>
            <p:sp>
              <p:nvSpPr>
                <p:cNvPr id="5528" name="Google Shape;5528;p8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8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0" name="Google Shape;5530;p81"/>
              <p:cNvGrpSpPr/>
              <p:nvPr/>
            </p:nvGrpSpPr>
            <p:grpSpPr>
              <a:xfrm>
                <a:off x="4525124" y="3207774"/>
                <a:ext cx="37783" cy="32420"/>
                <a:chOff x="4525124" y="3207774"/>
                <a:chExt cx="37783" cy="32420"/>
              </a:xfrm>
            </p:grpSpPr>
            <p:sp>
              <p:nvSpPr>
                <p:cNvPr id="5531" name="Google Shape;5531;p8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8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81"/>
              <p:cNvGrpSpPr/>
              <p:nvPr/>
            </p:nvGrpSpPr>
            <p:grpSpPr>
              <a:xfrm>
                <a:off x="4440544" y="3176479"/>
                <a:ext cx="31499" cy="26898"/>
                <a:chOff x="4440544" y="3176479"/>
                <a:chExt cx="31499" cy="26898"/>
              </a:xfrm>
            </p:grpSpPr>
            <p:sp>
              <p:nvSpPr>
                <p:cNvPr id="5534" name="Google Shape;5534;p8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8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6" name="Google Shape;5536;p81"/>
              <p:cNvGrpSpPr/>
              <p:nvPr/>
            </p:nvGrpSpPr>
            <p:grpSpPr>
              <a:xfrm>
                <a:off x="4350545" y="3156400"/>
                <a:ext cx="31405" cy="27001"/>
                <a:chOff x="4350545" y="3156400"/>
                <a:chExt cx="31405" cy="27001"/>
              </a:xfrm>
            </p:grpSpPr>
            <p:sp>
              <p:nvSpPr>
                <p:cNvPr id="5537" name="Google Shape;5537;p8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8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9" name="Google Shape;5539;p81"/>
              <p:cNvGrpSpPr/>
              <p:nvPr/>
            </p:nvGrpSpPr>
            <p:grpSpPr>
              <a:xfrm>
                <a:off x="4376703" y="3255058"/>
                <a:ext cx="31405" cy="27001"/>
                <a:chOff x="4376703" y="3255058"/>
                <a:chExt cx="31405" cy="27001"/>
              </a:xfrm>
            </p:grpSpPr>
            <p:sp>
              <p:nvSpPr>
                <p:cNvPr id="5540" name="Google Shape;5540;p8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8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2" name="Google Shape;5542;p81"/>
              <p:cNvGrpSpPr/>
              <p:nvPr/>
            </p:nvGrpSpPr>
            <p:grpSpPr>
              <a:xfrm>
                <a:off x="4331322" y="3283656"/>
                <a:ext cx="31405" cy="26945"/>
                <a:chOff x="4331322" y="3283656"/>
                <a:chExt cx="31405" cy="26945"/>
              </a:xfrm>
            </p:grpSpPr>
            <p:sp>
              <p:nvSpPr>
                <p:cNvPr id="5543" name="Google Shape;5543;p8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8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81"/>
              <p:cNvGrpSpPr/>
              <p:nvPr/>
            </p:nvGrpSpPr>
            <p:grpSpPr>
              <a:xfrm>
                <a:off x="4380510" y="3065882"/>
                <a:ext cx="31405" cy="26938"/>
                <a:chOff x="4380510" y="3065882"/>
                <a:chExt cx="31405" cy="26938"/>
              </a:xfrm>
            </p:grpSpPr>
            <p:sp>
              <p:nvSpPr>
                <p:cNvPr id="5546" name="Google Shape;5546;p8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8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48" name="Google Shape;5548;p81"/>
            <p:cNvGrpSpPr/>
            <p:nvPr/>
          </p:nvGrpSpPr>
          <p:grpSpPr>
            <a:xfrm>
              <a:off x="4558998" y="3188237"/>
              <a:ext cx="1280131" cy="1052746"/>
              <a:chOff x="4558998" y="3188237"/>
              <a:chExt cx="1280131" cy="1052746"/>
            </a:xfrm>
          </p:grpSpPr>
          <p:sp>
            <p:nvSpPr>
              <p:cNvPr id="5549" name="Google Shape;5549;p8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0" name="Google Shape;5550;p81"/>
              <p:cNvGrpSpPr/>
              <p:nvPr/>
            </p:nvGrpSpPr>
            <p:grpSpPr>
              <a:xfrm>
                <a:off x="4579164" y="3203653"/>
                <a:ext cx="1244833" cy="1020397"/>
                <a:chOff x="4579164" y="3203653"/>
                <a:chExt cx="1244833" cy="1020397"/>
              </a:xfrm>
            </p:grpSpPr>
            <p:sp>
              <p:nvSpPr>
                <p:cNvPr id="5551" name="Google Shape;5551;p8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8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3" name="Google Shape;5553;p81"/>
                <p:cNvGrpSpPr/>
                <p:nvPr/>
              </p:nvGrpSpPr>
              <p:grpSpPr>
                <a:xfrm>
                  <a:off x="4579164" y="3203653"/>
                  <a:ext cx="1244833" cy="1020397"/>
                  <a:chOff x="4579164" y="3203653"/>
                  <a:chExt cx="1244833" cy="1020397"/>
                </a:xfrm>
              </p:grpSpPr>
              <p:sp>
                <p:nvSpPr>
                  <p:cNvPr id="5554" name="Google Shape;5554;p8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8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6" name="Google Shape;5556;p81"/>
                  <p:cNvGrpSpPr/>
                  <p:nvPr/>
                </p:nvGrpSpPr>
                <p:grpSpPr>
                  <a:xfrm>
                    <a:off x="4579164" y="3203653"/>
                    <a:ext cx="1244833" cy="1020397"/>
                    <a:chOff x="4579164" y="3203653"/>
                    <a:chExt cx="1244833" cy="1020397"/>
                  </a:xfrm>
                </p:grpSpPr>
                <p:sp>
                  <p:nvSpPr>
                    <p:cNvPr id="5557" name="Google Shape;5557;p8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8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8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8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8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8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8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8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65" name="Google Shape;5565;p81"/>
                    <p:cNvGrpSpPr/>
                    <p:nvPr/>
                  </p:nvGrpSpPr>
                  <p:grpSpPr>
                    <a:xfrm>
                      <a:off x="4579164" y="3203653"/>
                      <a:ext cx="1244833" cy="1020397"/>
                      <a:chOff x="4579164" y="3203653"/>
                      <a:chExt cx="1244833" cy="1020397"/>
                    </a:xfrm>
                  </p:grpSpPr>
                  <p:sp>
                    <p:nvSpPr>
                      <p:cNvPr id="5566" name="Google Shape;5566;p8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8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8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8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8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8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8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8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8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8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8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8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8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8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80" name="Google Shape;5580;p81"/>
                      <p:cNvGrpSpPr/>
                      <p:nvPr/>
                    </p:nvGrpSpPr>
                    <p:grpSpPr>
                      <a:xfrm>
                        <a:off x="4579164" y="3203653"/>
                        <a:ext cx="1244833" cy="1020397"/>
                        <a:chOff x="4579164" y="3203653"/>
                        <a:chExt cx="1244833" cy="1020397"/>
                      </a:xfrm>
                    </p:grpSpPr>
                    <p:sp>
                      <p:nvSpPr>
                        <p:cNvPr id="5581" name="Google Shape;5581;p8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8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8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8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8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8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8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8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8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8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8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8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8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8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8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8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8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8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8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8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8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8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8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8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5" name="Google Shape;5605;p81"/>
                        <p:cNvGrpSpPr/>
                        <p:nvPr/>
                      </p:nvGrpSpPr>
                      <p:grpSpPr>
                        <a:xfrm>
                          <a:off x="4579164" y="3203653"/>
                          <a:ext cx="1244833" cy="1020397"/>
                          <a:chOff x="4579164" y="3203653"/>
                          <a:chExt cx="1244833" cy="1020397"/>
                        </a:xfrm>
                      </p:grpSpPr>
                      <p:sp>
                        <p:nvSpPr>
                          <p:cNvPr id="5606" name="Google Shape;5606;p8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07" name="Google Shape;5607;p81"/>
                          <p:cNvGrpSpPr/>
                          <p:nvPr/>
                        </p:nvGrpSpPr>
                        <p:grpSpPr>
                          <a:xfrm>
                            <a:off x="4579164" y="3203653"/>
                            <a:ext cx="1244833" cy="1020397"/>
                            <a:chOff x="4579164" y="3203653"/>
                            <a:chExt cx="1244833" cy="1020397"/>
                          </a:xfrm>
                        </p:grpSpPr>
                        <p:sp>
                          <p:nvSpPr>
                            <p:cNvPr id="5608" name="Google Shape;5608;p8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8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8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8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8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8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8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5" name="Google Shape;5615;p81"/>
                            <p:cNvGrpSpPr/>
                            <p:nvPr/>
                          </p:nvGrpSpPr>
                          <p:grpSpPr>
                            <a:xfrm>
                              <a:off x="4579164" y="3203653"/>
                              <a:ext cx="1244833" cy="1020397"/>
                              <a:chOff x="4579164" y="3203653"/>
                              <a:chExt cx="1244833" cy="1020397"/>
                            </a:xfrm>
                          </p:grpSpPr>
                          <p:sp>
                            <p:nvSpPr>
                              <p:cNvPr id="5616" name="Google Shape;5616;p8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8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8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8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8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8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8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8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8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8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8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8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8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29" name="Google Shape;5629;p81"/>
                              <p:cNvGrpSpPr/>
                              <p:nvPr/>
                            </p:nvGrpSpPr>
                            <p:grpSpPr>
                              <a:xfrm>
                                <a:off x="4579164" y="3203653"/>
                                <a:ext cx="1244833" cy="1020397"/>
                                <a:chOff x="4579164" y="3203653"/>
                                <a:chExt cx="1244833" cy="1020397"/>
                              </a:xfrm>
                            </p:grpSpPr>
                            <p:sp>
                              <p:nvSpPr>
                                <p:cNvPr id="5630" name="Google Shape;5630;p8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8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8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8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8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8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8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37" name="Google Shape;5637;p81"/>
                                <p:cNvGrpSpPr/>
                                <p:nvPr/>
                              </p:nvGrpSpPr>
                              <p:grpSpPr>
                                <a:xfrm>
                                  <a:off x="4579164" y="3203653"/>
                                  <a:ext cx="1244833" cy="1020397"/>
                                  <a:chOff x="4579164" y="3203653"/>
                                  <a:chExt cx="1244833" cy="1020397"/>
                                </a:xfrm>
                              </p:grpSpPr>
                              <p:sp>
                                <p:nvSpPr>
                                  <p:cNvPr id="5638" name="Google Shape;5638;p8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8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8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8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8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43" name="Google Shape;5643;p81"/>
                                  <p:cNvGrpSpPr/>
                                  <p:nvPr/>
                                </p:nvGrpSpPr>
                                <p:grpSpPr>
                                  <a:xfrm>
                                    <a:off x="4579164" y="3203653"/>
                                    <a:ext cx="1244833" cy="1020397"/>
                                    <a:chOff x="4579164" y="3203653"/>
                                    <a:chExt cx="1244833" cy="1020397"/>
                                  </a:xfrm>
                                </p:grpSpPr>
                                <p:sp>
                                  <p:nvSpPr>
                                    <p:cNvPr id="5644" name="Google Shape;5644;p8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8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8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8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648" name="Google Shape;5648;p8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8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8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651" name="Google Shape;5651;p8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652" name="Google Shape;5652;p81"/>
              <p:cNvGrpSpPr/>
              <p:nvPr/>
            </p:nvGrpSpPr>
            <p:grpSpPr>
              <a:xfrm>
                <a:off x="4595437" y="3598775"/>
                <a:ext cx="37776" cy="32451"/>
                <a:chOff x="4595437" y="3598775"/>
                <a:chExt cx="37776" cy="32451"/>
              </a:xfrm>
            </p:grpSpPr>
            <p:sp>
              <p:nvSpPr>
                <p:cNvPr id="5653" name="Google Shape;5653;p8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8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81"/>
              <p:cNvGrpSpPr/>
              <p:nvPr/>
            </p:nvGrpSpPr>
            <p:grpSpPr>
              <a:xfrm>
                <a:off x="4641864" y="3524443"/>
                <a:ext cx="37776" cy="32380"/>
                <a:chOff x="4641864" y="3524443"/>
                <a:chExt cx="37776" cy="32380"/>
              </a:xfrm>
            </p:grpSpPr>
            <p:sp>
              <p:nvSpPr>
                <p:cNvPr id="5656" name="Google Shape;5656;p8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8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8" name="Google Shape;5658;p81"/>
              <p:cNvGrpSpPr/>
              <p:nvPr/>
            </p:nvGrpSpPr>
            <p:grpSpPr>
              <a:xfrm>
                <a:off x="4648431" y="3893901"/>
                <a:ext cx="37776" cy="32357"/>
                <a:chOff x="4648431" y="3893901"/>
                <a:chExt cx="37776" cy="32357"/>
              </a:xfrm>
            </p:grpSpPr>
            <p:sp>
              <p:nvSpPr>
                <p:cNvPr id="5659" name="Google Shape;5659;p8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8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81"/>
              <p:cNvGrpSpPr/>
              <p:nvPr/>
            </p:nvGrpSpPr>
            <p:grpSpPr>
              <a:xfrm>
                <a:off x="4567752" y="3722908"/>
                <a:ext cx="37870" cy="32380"/>
                <a:chOff x="4567752" y="3722908"/>
                <a:chExt cx="37870" cy="32380"/>
              </a:xfrm>
            </p:grpSpPr>
            <p:sp>
              <p:nvSpPr>
                <p:cNvPr id="5662" name="Google Shape;5662;p8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8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4" name="Google Shape;5664;p81"/>
              <p:cNvGrpSpPr/>
              <p:nvPr/>
            </p:nvGrpSpPr>
            <p:grpSpPr>
              <a:xfrm>
                <a:off x="4617506" y="3652052"/>
                <a:ext cx="37783" cy="32357"/>
                <a:chOff x="4617506" y="3652052"/>
                <a:chExt cx="37783" cy="32357"/>
              </a:xfrm>
            </p:grpSpPr>
            <p:sp>
              <p:nvSpPr>
                <p:cNvPr id="5665" name="Google Shape;5665;p8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8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7" name="Google Shape;5667;p81"/>
              <p:cNvGrpSpPr/>
              <p:nvPr/>
            </p:nvGrpSpPr>
            <p:grpSpPr>
              <a:xfrm>
                <a:off x="4739005" y="3554149"/>
                <a:ext cx="37870" cy="32357"/>
                <a:chOff x="4739005" y="3554149"/>
                <a:chExt cx="37870" cy="32357"/>
              </a:xfrm>
            </p:grpSpPr>
            <p:sp>
              <p:nvSpPr>
                <p:cNvPr id="5668" name="Google Shape;5668;p8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8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81"/>
              <p:cNvGrpSpPr/>
              <p:nvPr/>
            </p:nvGrpSpPr>
            <p:grpSpPr>
              <a:xfrm>
                <a:off x="4806557" y="3630258"/>
                <a:ext cx="37776" cy="32364"/>
                <a:chOff x="4806557" y="3630258"/>
                <a:chExt cx="37776" cy="32364"/>
              </a:xfrm>
            </p:grpSpPr>
            <p:sp>
              <p:nvSpPr>
                <p:cNvPr id="5671" name="Google Shape;5671;p8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8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3" name="Google Shape;5673;p81"/>
              <p:cNvGrpSpPr/>
              <p:nvPr/>
            </p:nvGrpSpPr>
            <p:grpSpPr>
              <a:xfrm>
                <a:off x="4737007" y="4004357"/>
                <a:ext cx="37870" cy="32357"/>
                <a:chOff x="4737007" y="4004357"/>
                <a:chExt cx="37870" cy="32357"/>
              </a:xfrm>
            </p:grpSpPr>
            <p:sp>
              <p:nvSpPr>
                <p:cNvPr id="5674" name="Google Shape;5674;p8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8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81"/>
              <p:cNvGrpSpPr/>
              <p:nvPr/>
            </p:nvGrpSpPr>
            <p:grpSpPr>
              <a:xfrm>
                <a:off x="4773634" y="4208627"/>
                <a:ext cx="37776" cy="32357"/>
                <a:chOff x="4773634" y="4208627"/>
                <a:chExt cx="37776" cy="32357"/>
              </a:xfrm>
            </p:grpSpPr>
            <p:sp>
              <p:nvSpPr>
                <p:cNvPr id="5677" name="Google Shape;5677;p8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8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9" name="Google Shape;5679;p81"/>
              <p:cNvGrpSpPr/>
              <p:nvPr/>
            </p:nvGrpSpPr>
            <p:grpSpPr>
              <a:xfrm>
                <a:off x="4888282" y="4074764"/>
                <a:ext cx="37776" cy="32451"/>
                <a:chOff x="4888282" y="4074764"/>
                <a:chExt cx="37776" cy="32451"/>
              </a:xfrm>
            </p:grpSpPr>
            <p:sp>
              <p:nvSpPr>
                <p:cNvPr id="5680" name="Google Shape;5680;p8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8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81"/>
              <p:cNvGrpSpPr/>
              <p:nvPr/>
            </p:nvGrpSpPr>
            <p:grpSpPr>
              <a:xfrm>
                <a:off x="4901315" y="3804271"/>
                <a:ext cx="37776" cy="32364"/>
                <a:chOff x="4901315" y="3804271"/>
                <a:chExt cx="37776" cy="32364"/>
              </a:xfrm>
            </p:grpSpPr>
            <p:sp>
              <p:nvSpPr>
                <p:cNvPr id="5683" name="Google Shape;5683;p8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8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5" name="Google Shape;5685;p81"/>
              <p:cNvGrpSpPr/>
              <p:nvPr/>
            </p:nvGrpSpPr>
            <p:grpSpPr>
              <a:xfrm>
                <a:off x="4866394" y="3715035"/>
                <a:ext cx="37846" cy="32357"/>
                <a:chOff x="4866394" y="3715035"/>
                <a:chExt cx="37846" cy="32357"/>
              </a:xfrm>
            </p:grpSpPr>
            <p:sp>
              <p:nvSpPr>
                <p:cNvPr id="5686" name="Google Shape;5686;p8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8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8" name="Google Shape;5688;p81"/>
              <p:cNvGrpSpPr/>
              <p:nvPr/>
            </p:nvGrpSpPr>
            <p:grpSpPr>
              <a:xfrm>
                <a:off x="4979233" y="3839798"/>
                <a:ext cx="37878" cy="32420"/>
                <a:chOff x="4979233" y="3839798"/>
                <a:chExt cx="37878" cy="32420"/>
              </a:xfrm>
            </p:grpSpPr>
            <p:sp>
              <p:nvSpPr>
                <p:cNvPr id="5689" name="Google Shape;5689;p8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8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1" name="Google Shape;5691;p81"/>
              <p:cNvGrpSpPr/>
              <p:nvPr/>
            </p:nvGrpSpPr>
            <p:grpSpPr>
              <a:xfrm>
                <a:off x="4790662" y="3679147"/>
                <a:ext cx="37783" cy="32380"/>
                <a:chOff x="4790662" y="3679147"/>
                <a:chExt cx="37783" cy="32380"/>
              </a:xfrm>
            </p:grpSpPr>
            <p:sp>
              <p:nvSpPr>
                <p:cNvPr id="5692" name="Google Shape;5692;p8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8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4" name="Google Shape;5694;p81"/>
              <p:cNvGrpSpPr/>
              <p:nvPr/>
            </p:nvGrpSpPr>
            <p:grpSpPr>
              <a:xfrm>
                <a:off x="4857263" y="3557861"/>
                <a:ext cx="37776" cy="32357"/>
                <a:chOff x="4857263" y="3557861"/>
                <a:chExt cx="37776" cy="32357"/>
              </a:xfrm>
            </p:grpSpPr>
            <p:sp>
              <p:nvSpPr>
                <p:cNvPr id="5695" name="Google Shape;5695;p8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8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7" name="Google Shape;5697;p81"/>
              <p:cNvGrpSpPr/>
              <p:nvPr/>
            </p:nvGrpSpPr>
            <p:grpSpPr>
              <a:xfrm>
                <a:off x="4883902" y="3648033"/>
                <a:ext cx="37783" cy="32380"/>
                <a:chOff x="4883902" y="3648033"/>
                <a:chExt cx="37783" cy="32380"/>
              </a:xfrm>
            </p:grpSpPr>
            <p:sp>
              <p:nvSpPr>
                <p:cNvPr id="5698" name="Google Shape;5698;p8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8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0" name="Google Shape;5700;p81"/>
              <p:cNvGrpSpPr/>
              <p:nvPr/>
            </p:nvGrpSpPr>
            <p:grpSpPr>
              <a:xfrm>
                <a:off x="4907780" y="3347220"/>
                <a:ext cx="37878" cy="32357"/>
                <a:chOff x="4907780" y="3347220"/>
                <a:chExt cx="37878" cy="32357"/>
              </a:xfrm>
            </p:grpSpPr>
            <p:sp>
              <p:nvSpPr>
                <p:cNvPr id="5701" name="Google Shape;5701;p8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8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3" name="Google Shape;5703;p81"/>
              <p:cNvGrpSpPr/>
              <p:nvPr/>
            </p:nvGrpSpPr>
            <p:grpSpPr>
              <a:xfrm>
                <a:off x="5065048" y="3738150"/>
                <a:ext cx="37783" cy="32364"/>
                <a:chOff x="5065048" y="3738150"/>
                <a:chExt cx="37783" cy="32364"/>
              </a:xfrm>
            </p:grpSpPr>
            <p:sp>
              <p:nvSpPr>
                <p:cNvPr id="5704" name="Google Shape;5704;p8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8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6" name="Google Shape;5706;p81"/>
              <p:cNvGrpSpPr/>
              <p:nvPr/>
            </p:nvGrpSpPr>
            <p:grpSpPr>
              <a:xfrm>
                <a:off x="5071616" y="3284615"/>
                <a:ext cx="37783" cy="32357"/>
                <a:chOff x="5071616" y="3284615"/>
                <a:chExt cx="37783" cy="32357"/>
              </a:xfrm>
            </p:grpSpPr>
            <p:sp>
              <p:nvSpPr>
                <p:cNvPr id="5707" name="Google Shape;5707;p8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8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9" name="Google Shape;5709;p81"/>
              <p:cNvGrpSpPr/>
              <p:nvPr/>
            </p:nvGrpSpPr>
            <p:grpSpPr>
              <a:xfrm>
                <a:off x="5389291" y="3759921"/>
                <a:ext cx="37783" cy="32380"/>
                <a:chOff x="5389291" y="3759921"/>
                <a:chExt cx="37783" cy="32380"/>
              </a:xfrm>
            </p:grpSpPr>
            <p:sp>
              <p:nvSpPr>
                <p:cNvPr id="5710" name="Google Shape;5710;p8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8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81"/>
              <p:cNvGrpSpPr/>
              <p:nvPr/>
            </p:nvGrpSpPr>
            <p:grpSpPr>
              <a:xfrm>
                <a:off x="5431534" y="3632932"/>
                <a:ext cx="37878" cy="32451"/>
                <a:chOff x="5431534" y="3632932"/>
                <a:chExt cx="37878" cy="32451"/>
              </a:xfrm>
            </p:grpSpPr>
            <p:sp>
              <p:nvSpPr>
                <p:cNvPr id="5713" name="Google Shape;5713;p8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8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5" name="Google Shape;5715;p81"/>
              <p:cNvGrpSpPr/>
              <p:nvPr/>
            </p:nvGrpSpPr>
            <p:grpSpPr>
              <a:xfrm>
                <a:off x="5540755" y="3544829"/>
                <a:ext cx="37783" cy="32357"/>
                <a:chOff x="5540755" y="3544829"/>
                <a:chExt cx="37783" cy="32357"/>
              </a:xfrm>
            </p:grpSpPr>
            <p:sp>
              <p:nvSpPr>
                <p:cNvPr id="5716" name="Google Shape;5716;p8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8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8" name="Google Shape;5718;p81"/>
              <p:cNvGrpSpPr/>
              <p:nvPr/>
            </p:nvGrpSpPr>
            <p:grpSpPr>
              <a:xfrm>
                <a:off x="5579293" y="3412107"/>
                <a:ext cx="37776" cy="32357"/>
                <a:chOff x="5579293" y="3412107"/>
                <a:chExt cx="37776" cy="32357"/>
              </a:xfrm>
            </p:grpSpPr>
            <p:sp>
              <p:nvSpPr>
                <p:cNvPr id="5719" name="Google Shape;5719;p8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8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1" name="Google Shape;5721;p81"/>
              <p:cNvGrpSpPr/>
              <p:nvPr/>
            </p:nvGrpSpPr>
            <p:grpSpPr>
              <a:xfrm>
                <a:off x="5801346" y="3284615"/>
                <a:ext cx="37783" cy="32357"/>
                <a:chOff x="5801346" y="3284615"/>
                <a:chExt cx="37783" cy="32357"/>
              </a:xfrm>
            </p:grpSpPr>
            <p:sp>
              <p:nvSpPr>
                <p:cNvPr id="5722" name="Google Shape;5722;p8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8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4" name="Google Shape;5724;p81"/>
              <p:cNvGrpSpPr/>
              <p:nvPr/>
            </p:nvGrpSpPr>
            <p:grpSpPr>
              <a:xfrm>
                <a:off x="5763578" y="3399067"/>
                <a:ext cx="37776" cy="32364"/>
                <a:chOff x="5763578" y="3399067"/>
                <a:chExt cx="37776" cy="32364"/>
              </a:xfrm>
            </p:grpSpPr>
            <p:sp>
              <p:nvSpPr>
                <p:cNvPr id="5725" name="Google Shape;5725;p8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8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81"/>
              <p:cNvGrpSpPr/>
              <p:nvPr/>
            </p:nvGrpSpPr>
            <p:grpSpPr>
              <a:xfrm>
                <a:off x="5395858" y="3230952"/>
                <a:ext cx="37776" cy="32364"/>
                <a:chOff x="5395858" y="3230952"/>
                <a:chExt cx="37776" cy="32364"/>
              </a:xfrm>
            </p:grpSpPr>
            <p:sp>
              <p:nvSpPr>
                <p:cNvPr id="5728" name="Google Shape;5728;p8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8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0" name="Google Shape;5730;p81"/>
              <p:cNvGrpSpPr/>
              <p:nvPr/>
            </p:nvGrpSpPr>
            <p:grpSpPr>
              <a:xfrm>
                <a:off x="5264088" y="3188237"/>
                <a:ext cx="37776" cy="32357"/>
                <a:chOff x="5264088" y="3188237"/>
                <a:chExt cx="37776" cy="32357"/>
              </a:xfrm>
            </p:grpSpPr>
            <p:sp>
              <p:nvSpPr>
                <p:cNvPr id="5731" name="Google Shape;5731;p8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8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3" name="Google Shape;5733;p81"/>
              <p:cNvGrpSpPr/>
              <p:nvPr/>
            </p:nvGrpSpPr>
            <p:grpSpPr>
              <a:xfrm>
                <a:off x="5585758" y="3237425"/>
                <a:ext cx="37878" cy="32357"/>
                <a:chOff x="5585758" y="3237425"/>
                <a:chExt cx="37878" cy="32357"/>
              </a:xfrm>
            </p:grpSpPr>
            <p:sp>
              <p:nvSpPr>
                <p:cNvPr id="5734" name="Google Shape;5734;p8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8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6" name="Google Shape;5736;p81"/>
              <p:cNvGrpSpPr/>
              <p:nvPr/>
            </p:nvGrpSpPr>
            <p:grpSpPr>
              <a:xfrm>
                <a:off x="4874196" y="3291088"/>
                <a:ext cx="37878" cy="32451"/>
                <a:chOff x="4874196" y="3291088"/>
                <a:chExt cx="37878" cy="32451"/>
              </a:xfrm>
            </p:grpSpPr>
            <p:sp>
              <p:nvSpPr>
                <p:cNvPr id="5737" name="Google Shape;5737;p8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8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81"/>
              <p:cNvGrpSpPr/>
              <p:nvPr/>
            </p:nvGrpSpPr>
            <p:grpSpPr>
              <a:xfrm>
                <a:off x="5197770" y="3785466"/>
                <a:ext cx="37783" cy="32427"/>
                <a:chOff x="5197770" y="3785466"/>
                <a:chExt cx="37783" cy="32427"/>
              </a:xfrm>
            </p:grpSpPr>
            <p:sp>
              <p:nvSpPr>
                <p:cNvPr id="5740" name="Google Shape;5740;p8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8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2" name="Google Shape;5742;p81"/>
              <p:cNvGrpSpPr/>
              <p:nvPr/>
            </p:nvGrpSpPr>
            <p:grpSpPr>
              <a:xfrm>
                <a:off x="5177699" y="3492117"/>
                <a:ext cx="37776" cy="32357"/>
                <a:chOff x="5177699" y="3492117"/>
                <a:chExt cx="37776" cy="32357"/>
              </a:xfrm>
            </p:grpSpPr>
            <p:sp>
              <p:nvSpPr>
                <p:cNvPr id="5743" name="Google Shape;5743;p8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8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81"/>
              <p:cNvGrpSpPr/>
              <p:nvPr/>
            </p:nvGrpSpPr>
            <p:grpSpPr>
              <a:xfrm>
                <a:off x="5349431" y="3622346"/>
                <a:ext cx="37870" cy="32380"/>
                <a:chOff x="5349431" y="3622346"/>
                <a:chExt cx="37870" cy="32380"/>
              </a:xfrm>
            </p:grpSpPr>
            <p:sp>
              <p:nvSpPr>
                <p:cNvPr id="5746" name="Google Shape;5746;p8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8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81"/>
              <p:cNvGrpSpPr/>
              <p:nvPr/>
            </p:nvGrpSpPr>
            <p:grpSpPr>
              <a:xfrm>
                <a:off x="5068855" y="3563980"/>
                <a:ext cx="53954" cy="46223"/>
                <a:chOff x="5068855" y="3563980"/>
                <a:chExt cx="53954" cy="46223"/>
              </a:xfrm>
            </p:grpSpPr>
            <p:sp>
              <p:nvSpPr>
                <p:cNvPr id="5749" name="Google Shape;5749;p8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8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81"/>
              <p:cNvGrpSpPr/>
              <p:nvPr/>
            </p:nvGrpSpPr>
            <p:grpSpPr>
              <a:xfrm>
                <a:off x="5037654" y="3392507"/>
                <a:ext cx="37870" cy="32451"/>
                <a:chOff x="5037654" y="3392507"/>
                <a:chExt cx="37870" cy="32451"/>
              </a:xfrm>
            </p:grpSpPr>
            <p:sp>
              <p:nvSpPr>
                <p:cNvPr id="5752" name="Google Shape;5752;p8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8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81"/>
              <p:cNvGrpSpPr/>
              <p:nvPr/>
            </p:nvGrpSpPr>
            <p:grpSpPr>
              <a:xfrm>
                <a:off x="5456560" y="3368629"/>
                <a:ext cx="37870" cy="32451"/>
                <a:chOff x="5456560" y="3368629"/>
                <a:chExt cx="37870" cy="32451"/>
              </a:xfrm>
            </p:grpSpPr>
            <p:sp>
              <p:nvSpPr>
                <p:cNvPr id="5755" name="Google Shape;5755;p8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8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7" name="Google Shape;5757;p81"/>
              <p:cNvGrpSpPr/>
              <p:nvPr/>
            </p:nvGrpSpPr>
            <p:grpSpPr>
              <a:xfrm>
                <a:off x="4755749" y="3501516"/>
                <a:ext cx="46246" cy="39608"/>
                <a:chOff x="4755749" y="3501516"/>
                <a:chExt cx="46246" cy="39608"/>
              </a:xfrm>
            </p:grpSpPr>
            <p:sp>
              <p:nvSpPr>
                <p:cNvPr id="5758" name="Google Shape;5758;p8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8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0" name="Google Shape;5760;p81"/>
              <p:cNvGrpSpPr/>
              <p:nvPr/>
            </p:nvGrpSpPr>
            <p:grpSpPr>
              <a:xfrm>
                <a:off x="4681346" y="3485582"/>
                <a:ext cx="37783" cy="32427"/>
                <a:chOff x="4681346" y="3485582"/>
                <a:chExt cx="37783" cy="32427"/>
              </a:xfrm>
            </p:grpSpPr>
            <p:sp>
              <p:nvSpPr>
                <p:cNvPr id="5761" name="Google Shape;5761;p8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8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3" name="Google Shape;5763;p81"/>
              <p:cNvGrpSpPr/>
              <p:nvPr/>
            </p:nvGrpSpPr>
            <p:grpSpPr>
              <a:xfrm>
                <a:off x="4767067" y="3291088"/>
                <a:ext cx="37878" cy="32451"/>
                <a:chOff x="4767067" y="3291088"/>
                <a:chExt cx="37878" cy="32451"/>
              </a:xfrm>
            </p:grpSpPr>
            <p:sp>
              <p:nvSpPr>
                <p:cNvPr id="5764" name="Google Shape;5764;p8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8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6" name="Google Shape;5766;p81"/>
              <p:cNvGrpSpPr/>
              <p:nvPr/>
            </p:nvGrpSpPr>
            <p:grpSpPr>
              <a:xfrm>
                <a:off x="4687819" y="3405539"/>
                <a:ext cx="37776" cy="32451"/>
                <a:chOff x="4687819" y="3405539"/>
                <a:chExt cx="37776" cy="32451"/>
              </a:xfrm>
            </p:grpSpPr>
            <p:sp>
              <p:nvSpPr>
                <p:cNvPr id="5767" name="Google Shape;5767;p8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8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9" name="Google Shape;5769;p81"/>
              <p:cNvGrpSpPr/>
              <p:nvPr/>
            </p:nvGrpSpPr>
            <p:grpSpPr>
              <a:xfrm>
                <a:off x="4923101" y="3444809"/>
                <a:ext cx="52813" cy="45318"/>
                <a:chOff x="4923101" y="3444809"/>
                <a:chExt cx="52813" cy="45318"/>
              </a:xfrm>
            </p:grpSpPr>
            <p:sp>
              <p:nvSpPr>
                <p:cNvPr id="5770" name="Google Shape;5770;p8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8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2" name="Google Shape;5772;p81"/>
              <p:cNvGrpSpPr/>
              <p:nvPr/>
            </p:nvGrpSpPr>
            <p:grpSpPr>
              <a:xfrm>
                <a:off x="4846040" y="3654750"/>
                <a:ext cx="31405" cy="26993"/>
                <a:chOff x="4846040" y="3654750"/>
                <a:chExt cx="31405" cy="26993"/>
              </a:xfrm>
            </p:grpSpPr>
            <p:sp>
              <p:nvSpPr>
                <p:cNvPr id="5773" name="Google Shape;5773;p8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8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5" name="Google Shape;5775;p81"/>
              <p:cNvGrpSpPr/>
              <p:nvPr/>
            </p:nvGrpSpPr>
            <p:grpSpPr>
              <a:xfrm>
                <a:off x="4925673" y="3691700"/>
                <a:ext cx="40253" cy="34472"/>
                <a:chOff x="4925673" y="3691700"/>
                <a:chExt cx="40253" cy="34472"/>
              </a:xfrm>
            </p:grpSpPr>
            <p:sp>
              <p:nvSpPr>
                <p:cNvPr id="5776" name="Google Shape;5776;p8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8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81"/>
              <p:cNvGrpSpPr/>
              <p:nvPr/>
            </p:nvGrpSpPr>
            <p:grpSpPr>
              <a:xfrm>
                <a:off x="4894653" y="3740848"/>
                <a:ext cx="31405" cy="26906"/>
                <a:chOff x="4894653" y="3740848"/>
                <a:chExt cx="31405" cy="26906"/>
              </a:xfrm>
            </p:grpSpPr>
            <p:sp>
              <p:nvSpPr>
                <p:cNvPr id="5779" name="Google Shape;5779;p8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8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1" name="Google Shape;5781;p81"/>
              <p:cNvGrpSpPr/>
              <p:nvPr/>
            </p:nvGrpSpPr>
            <p:grpSpPr>
              <a:xfrm>
                <a:off x="4962300" y="3696348"/>
                <a:ext cx="38255" cy="32773"/>
                <a:chOff x="4962300" y="3696348"/>
                <a:chExt cx="38255" cy="32773"/>
              </a:xfrm>
            </p:grpSpPr>
            <p:sp>
              <p:nvSpPr>
                <p:cNvPr id="5782" name="Google Shape;5782;p8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8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4" name="Google Shape;5784;p81"/>
              <p:cNvGrpSpPr/>
              <p:nvPr/>
            </p:nvGrpSpPr>
            <p:grpSpPr>
              <a:xfrm>
                <a:off x="4980185" y="3743349"/>
                <a:ext cx="31499" cy="26969"/>
                <a:chOff x="4980185" y="3743349"/>
                <a:chExt cx="31499" cy="26969"/>
              </a:xfrm>
            </p:grpSpPr>
            <p:sp>
              <p:nvSpPr>
                <p:cNvPr id="5785" name="Google Shape;5785;p8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8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7" name="Google Shape;5787;p81"/>
              <p:cNvGrpSpPr/>
              <p:nvPr/>
            </p:nvGrpSpPr>
            <p:grpSpPr>
              <a:xfrm>
                <a:off x="5013768" y="3734312"/>
                <a:ext cx="31499" cy="26969"/>
                <a:chOff x="5013768" y="3734312"/>
                <a:chExt cx="31499" cy="26969"/>
              </a:xfrm>
            </p:grpSpPr>
            <p:sp>
              <p:nvSpPr>
                <p:cNvPr id="5788" name="Google Shape;5788;p8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8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0" name="Google Shape;5790;p81"/>
              <p:cNvGrpSpPr/>
              <p:nvPr/>
            </p:nvGrpSpPr>
            <p:grpSpPr>
              <a:xfrm>
                <a:off x="5036703" y="3764545"/>
                <a:ext cx="31499" cy="26898"/>
                <a:chOff x="5036703" y="3764545"/>
                <a:chExt cx="31499" cy="26898"/>
              </a:xfrm>
            </p:grpSpPr>
            <p:sp>
              <p:nvSpPr>
                <p:cNvPr id="5791" name="Google Shape;5791;p8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8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3" name="Google Shape;5793;p81"/>
              <p:cNvGrpSpPr/>
              <p:nvPr/>
            </p:nvGrpSpPr>
            <p:grpSpPr>
              <a:xfrm>
                <a:off x="4953546" y="3768352"/>
                <a:ext cx="31405" cy="26898"/>
                <a:chOff x="4953546" y="3768352"/>
                <a:chExt cx="31405" cy="26898"/>
              </a:xfrm>
            </p:grpSpPr>
            <p:sp>
              <p:nvSpPr>
                <p:cNvPr id="5794" name="Google Shape;5794;p8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8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81"/>
              <p:cNvGrpSpPr/>
              <p:nvPr/>
            </p:nvGrpSpPr>
            <p:grpSpPr>
              <a:xfrm>
                <a:off x="4964770" y="3814016"/>
                <a:ext cx="31499" cy="26993"/>
                <a:chOff x="4964770" y="3814016"/>
                <a:chExt cx="31499" cy="26993"/>
              </a:xfrm>
            </p:grpSpPr>
            <p:sp>
              <p:nvSpPr>
                <p:cNvPr id="5797" name="Google Shape;5797;p8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8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9" name="Google Shape;5799;p81"/>
              <p:cNvGrpSpPr/>
              <p:nvPr/>
            </p:nvGrpSpPr>
            <p:grpSpPr>
              <a:xfrm>
                <a:off x="4923290" y="3800504"/>
                <a:ext cx="31468" cy="26898"/>
                <a:chOff x="4923290" y="3800504"/>
                <a:chExt cx="31468" cy="26898"/>
              </a:xfrm>
            </p:grpSpPr>
            <p:sp>
              <p:nvSpPr>
                <p:cNvPr id="5800" name="Google Shape;5800;p8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8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81"/>
              <p:cNvGrpSpPr/>
              <p:nvPr/>
            </p:nvGrpSpPr>
            <p:grpSpPr>
              <a:xfrm>
                <a:off x="5108534" y="3650943"/>
                <a:ext cx="31405" cy="26993"/>
                <a:chOff x="5108534" y="3650943"/>
                <a:chExt cx="31405" cy="26993"/>
              </a:xfrm>
            </p:grpSpPr>
            <p:sp>
              <p:nvSpPr>
                <p:cNvPr id="5803" name="Google Shape;5803;p8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8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5" name="Google Shape;5805;p81"/>
              <p:cNvGrpSpPr/>
              <p:nvPr/>
            </p:nvGrpSpPr>
            <p:grpSpPr>
              <a:xfrm>
                <a:off x="5119380" y="3760739"/>
                <a:ext cx="31499" cy="26993"/>
                <a:chOff x="5119380" y="3760739"/>
                <a:chExt cx="31499" cy="26993"/>
              </a:xfrm>
            </p:grpSpPr>
            <p:sp>
              <p:nvSpPr>
                <p:cNvPr id="5806" name="Google Shape;5806;p8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8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8" name="Google Shape;5808;p81"/>
              <p:cNvGrpSpPr/>
              <p:nvPr/>
            </p:nvGrpSpPr>
            <p:grpSpPr>
              <a:xfrm>
                <a:off x="5119380" y="3788235"/>
                <a:ext cx="31499" cy="26993"/>
                <a:chOff x="5119380" y="3788235"/>
                <a:chExt cx="31499" cy="26993"/>
              </a:xfrm>
            </p:grpSpPr>
            <p:sp>
              <p:nvSpPr>
                <p:cNvPr id="5809" name="Google Shape;5809;p8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8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1" name="Google Shape;5811;p81"/>
              <p:cNvGrpSpPr/>
              <p:nvPr/>
            </p:nvGrpSpPr>
            <p:grpSpPr>
              <a:xfrm>
                <a:off x="5158005" y="3875284"/>
                <a:ext cx="31405" cy="27001"/>
                <a:chOff x="5158005" y="3875284"/>
                <a:chExt cx="31405" cy="27001"/>
              </a:xfrm>
            </p:grpSpPr>
            <p:sp>
              <p:nvSpPr>
                <p:cNvPr id="5812" name="Google Shape;5812;p8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8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4" name="Google Shape;5814;p81"/>
              <p:cNvGrpSpPr/>
              <p:nvPr/>
            </p:nvGrpSpPr>
            <p:grpSpPr>
              <a:xfrm>
                <a:off x="5233163" y="3764545"/>
                <a:ext cx="31499" cy="26898"/>
                <a:chOff x="5233163" y="3764545"/>
                <a:chExt cx="31499" cy="26898"/>
              </a:xfrm>
            </p:grpSpPr>
            <p:sp>
              <p:nvSpPr>
                <p:cNvPr id="5815" name="Google Shape;5815;p8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8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7" name="Google Shape;5817;p81"/>
              <p:cNvGrpSpPr/>
              <p:nvPr/>
            </p:nvGrpSpPr>
            <p:grpSpPr>
              <a:xfrm>
                <a:off x="5276168" y="3805545"/>
                <a:ext cx="31499" cy="26906"/>
                <a:chOff x="5276168" y="3805545"/>
                <a:chExt cx="31499" cy="26906"/>
              </a:xfrm>
            </p:grpSpPr>
            <p:sp>
              <p:nvSpPr>
                <p:cNvPr id="5818" name="Google Shape;5818;p8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8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81"/>
              <p:cNvGrpSpPr/>
              <p:nvPr/>
            </p:nvGrpSpPr>
            <p:grpSpPr>
              <a:xfrm>
                <a:off x="5294053" y="3851933"/>
                <a:ext cx="31405" cy="26945"/>
                <a:chOff x="5294053" y="3851933"/>
                <a:chExt cx="31405" cy="26945"/>
              </a:xfrm>
            </p:grpSpPr>
            <p:sp>
              <p:nvSpPr>
                <p:cNvPr id="5821" name="Google Shape;5821;p8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8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3" name="Google Shape;5823;p81"/>
              <p:cNvGrpSpPr/>
              <p:nvPr/>
            </p:nvGrpSpPr>
            <p:grpSpPr>
              <a:xfrm>
                <a:off x="5341723" y="3851902"/>
                <a:ext cx="31405" cy="26977"/>
                <a:chOff x="5341723" y="3851902"/>
                <a:chExt cx="31405" cy="26977"/>
              </a:xfrm>
            </p:grpSpPr>
            <p:sp>
              <p:nvSpPr>
                <p:cNvPr id="5824" name="Google Shape;5824;p8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8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6" name="Google Shape;5826;p81"/>
              <p:cNvGrpSpPr/>
              <p:nvPr/>
            </p:nvGrpSpPr>
            <p:grpSpPr>
              <a:xfrm>
                <a:off x="5054871" y="3507855"/>
                <a:ext cx="31405" cy="26993"/>
                <a:chOff x="5054871" y="3507855"/>
                <a:chExt cx="31405" cy="26993"/>
              </a:xfrm>
            </p:grpSpPr>
            <p:sp>
              <p:nvSpPr>
                <p:cNvPr id="5827" name="Google Shape;5827;p8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9" name="Google Shape;5829;p81"/>
              <p:cNvGrpSpPr/>
              <p:nvPr/>
            </p:nvGrpSpPr>
            <p:grpSpPr>
              <a:xfrm>
                <a:off x="4876579" y="3675325"/>
                <a:ext cx="31405" cy="26969"/>
                <a:chOff x="4876579" y="3675325"/>
                <a:chExt cx="31405" cy="26969"/>
              </a:xfrm>
            </p:grpSpPr>
            <p:sp>
              <p:nvSpPr>
                <p:cNvPr id="5830" name="Google Shape;5830;p8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81"/>
              <p:cNvGrpSpPr/>
              <p:nvPr/>
            </p:nvGrpSpPr>
            <p:grpSpPr>
              <a:xfrm>
                <a:off x="4842233" y="3688333"/>
                <a:ext cx="31405" cy="26993"/>
                <a:chOff x="4842233" y="3688333"/>
                <a:chExt cx="31405" cy="26993"/>
              </a:xfrm>
            </p:grpSpPr>
            <p:sp>
              <p:nvSpPr>
                <p:cNvPr id="5833" name="Google Shape;5833;p8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5" name="Google Shape;5835;p81"/>
              <p:cNvGrpSpPr/>
              <p:nvPr/>
            </p:nvGrpSpPr>
            <p:grpSpPr>
              <a:xfrm>
                <a:off x="5187876" y="3608032"/>
                <a:ext cx="31405" cy="27001"/>
                <a:chOff x="5187876" y="3608032"/>
                <a:chExt cx="31405" cy="27001"/>
              </a:xfrm>
            </p:grpSpPr>
            <p:sp>
              <p:nvSpPr>
                <p:cNvPr id="5836" name="Google Shape;5836;p8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8" name="Google Shape;5838;p8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0" name="Google Shape;5840;p81"/>
              <p:cNvGrpSpPr/>
              <p:nvPr/>
            </p:nvGrpSpPr>
            <p:grpSpPr>
              <a:xfrm>
                <a:off x="5269224" y="3304167"/>
                <a:ext cx="40253" cy="34402"/>
                <a:chOff x="5269224" y="3304167"/>
                <a:chExt cx="40253" cy="34402"/>
              </a:xfrm>
            </p:grpSpPr>
            <p:sp>
              <p:nvSpPr>
                <p:cNvPr id="5841" name="Google Shape;5841;p8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3" name="Google Shape;5843;p81"/>
              <p:cNvGrpSpPr/>
              <p:nvPr/>
            </p:nvGrpSpPr>
            <p:grpSpPr>
              <a:xfrm>
                <a:off x="5327354" y="3476615"/>
                <a:ext cx="49864" cy="42723"/>
                <a:chOff x="5327354" y="3476615"/>
                <a:chExt cx="49864" cy="42723"/>
              </a:xfrm>
            </p:grpSpPr>
            <p:sp>
              <p:nvSpPr>
                <p:cNvPr id="5844" name="Google Shape;5844;p8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8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46" name="Google Shape;5846;p8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8" name="Google Shape;5848;p81"/>
              <p:cNvGrpSpPr/>
              <p:nvPr/>
            </p:nvGrpSpPr>
            <p:grpSpPr>
              <a:xfrm>
                <a:off x="5341723" y="3775957"/>
                <a:ext cx="31405" cy="26898"/>
                <a:chOff x="5341723" y="3775957"/>
                <a:chExt cx="31405" cy="26898"/>
              </a:xfrm>
            </p:grpSpPr>
            <p:sp>
              <p:nvSpPr>
                <p:cNvPr id="5849" name="Google Shape;5849;p8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1" name="Google Shape;5851;p81"/>
              <p:cNvGrpSpPr/>
              <p:nvPr/>
            </p:nvGrpSpPr>
            <p:grpSpPr>
              <a:xfrm>
                <a:off x="5439053" y="3699274"/>
                <a:ext cx="31405" cy="26898"/>
                <a:chOff x="5439053" y="3699274"/>
                <a:chExt cx="31405" cy="26898"/>
              </a:xfrm>
            </p:grpSpPr>
            <p:sp>
              <p:nvSpPr>
                <p:cNvPr id="5852" name="Google Shape;5852;p8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8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4" name="Google Shape;5854;p81"/>
              <p:cNvGrpSpPr/>
              <p:nvPr/>
            </p:nvGrpSpPr>
            <p:grpSpPr>
              <a:xfrm>
                <a:off x="5412414" y="3622307"/>
                <a:ext cx="31499" cy="26993"/>
                <a:chOff x="5412414" y="3622307"/>
                <a:chExt cx="31499" cy="26993"/>
              </a:xfrm>
            </p:grpSpPr>
            <p:sp>
              <p:nvSpPr>
                <p:cNvPr id="5855" name="Google Shape;5855;p8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7" name="Google Shape;5857;p81"/>
              <p:cNvGrpSpPr/>
              <p:nvPr/>
            </p:nvGrpSpPr>
            <p:grpSpPr>
              <a:xfrm>
                <a:off x="5476254" y="3473949"/>
                <a:ext cx="26835" cy="26930"/>
                <a:chOff x="5476254" y="3473949"/>
                <a:chExt cx="26835" cy="26930"/>
              </a:xfrm>
            </p:grpSpPr>
            <p:sp>
              <p:nvSpPr>
                <p:cNvPr id="5858" name="Google Shape;5858;p8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0" name="Google Shape;5860;p81"/>
              <p:cNvGrpSpPr/>
              <p:nvPr/>
            </p:nvGrpSpPr>
            <p:grpSpPr>
              <a:xfrm>
                <a:off x="5564547" y="3481594"/>
                <a:ext cx="31397" cy="26898"/>
                <a:chOff x="5564547" y="3481594"/>
                <a:chExt cx="31397" cy="26898"/>
              </a:xfrm>
            </p:grpSpPr>
            <p:sp>
              <p:nvSpPr>
                <p:cNvPr id="5861" name="Google Shape;5861;p8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3" name="Google Shape;5863;p81"/>
              <p:cNvGrpSpPr/>
              <p:nvPr/>
            </p:nvGrpSpPr>
            <p:grpSpPr>
              <a:xfrm>
                <a:off x="5534101" y="3470174"/>
                <a:ext cx="31397" cy="26906"/>
                <a:chOff x="5534101" y="3470174"/>
                <a:chExt cx="31397" cy="26906"/>
              </a:xfrm>
            </p:grpSpPr>
            <p:sp>
              <p:nvSpPr>
                <p:cNvPr id="5864" name="Google Shape;5864;p8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6" name="Google Shape;5866;p81"/>
              <p:cNvGrpSpPr/>
              <p:nvPr/>
            </p:nvGrpSpPr>
            <p:grpSpPr>
              <a:xfrm>
                <a:off x="5610879" y="3314486"/>
                <a:ext cx="31499" cy="26938"/>
                <a:chOff x="5610879" y="3314486"/>
                <a:chExt cx="31499" cy="26938"/>
              </a:xfrm>
            </p:grpSpPr>
            <p:sp>
              <p:nvSpPr>
                <p:cNvPr id="5867" name="Google Shape;5867;p8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8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9" name="Google Shape;5869;p81"/>
              <p:cNvGrpSpPr/>
              <p:nvPr/>
            </p:nvGrpSpPr>
            <p:grpSpPr>
              <a:xfrm>
                <a:off x="4834525" y="3501382"/>
                <a:ext cx="31499" cy="26898"/>
                <a:chOff x="4834525" y="3501382"/>
                <a:chExt cx="31499" cy="26898"/>
              </a:xfrm>
            </p:grpSpPr>
            <p:sp>
              <p:nvSpPr>
                <p:cNvPr id="5870" name="Google Shape;5870;p8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81"/>
              <p:cNvGrpSpPr/>
              <p:nvPr/>
            </p:nvGrpSpPr>
            <p:grpSpPr>
              <a:xfrm>
                <a:off x="4898460" y="3580158"/>
                <a:ext cx="31405" cy="26898"/>
                <a:chOff x="4898460" y="3580158"/>
                <a:chExt cx="31405" cy="26898"/>
              </a:xfrm>
            </p:grpSpPr>
            <p:sp>
              <p:nvSpPr>
                <p:cNvPr id="5873" name="Google Shape;5873;p8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5" name="Google Shape;5875;p81"/>
              <p:cNvGrpSpPr/>
              <p:nvPr/>
            </p:nvGrpSpPr>
            <p:grpSpPr>
              <a:xfrm>
                <a:off x="4882667" y="3608032"/>
                <a:ext cx="31499" cy="27001"/>
                <a:chOff x="4882667" y="3608032"/>
                <a:chExt cx="31499" cy="27001"/>
              </a:xfrm>
            </p:grpSpPr>
            <p:sp>
              <p:nvSpPr>
                <p:cNvPr id="5876" name="Google Shape;5876;p8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81"/>
              <p:cNvGrpSpPr/>
              <p:nvPr/>
            </p:nvGrpSpPr>
            <p:grpSpPr>
              <a:xfrm>
                <a:off x="4843373" y="3631407"/>
                <a:ext cx="16273" cy="16186"/>
                <a:chOff x="4843373" y="3631407"/>
                <a:chExt cx="16273" cy="16186"/>
              </a:xfrm>
            </p:grpSpPr>
            <p:sp>
              <p:nvSpPr>
                <p:cNvPr id="5879" name="Google Shape;5879;p8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81"/>
              <p:cNvGrpSpPr/>
              <p:nvPr/>
            </p:nvGrpSpPr>
            <p:grpSpPr>
              <a:xfrm>
                <a:off x="4727773" y="3591578"/>
                <a:ext cx="31499" cy="26898"/>
                <a:chOff x="4727773" y="3591578"/>
                <a:chExt cx="31499" cy="26898"/>
              </a:xfrm>
            </p:grpSpPr>
            <p:sp>
              <p:nvSpPr>
                <p:cNvPr id="5882" name="Google Shape;5882;p8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4" name="Google Shape;5884;p8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6" name="Google Shape;5886;p81"/>
              <p:cNvGrpSpPr/>
              <p:nvPr/>
            </p:nvGrpSpPr>
            <p:grpSpPr>
              <a:xfrm>
                <a:off x="4609421" y="3577398"/>
                <a:ext cx="31499" cy="27001"/>
                <a:chOff x="4609421" y="3577398"/>
                <a:chExt cx="31499" cy="27001"/>
              </a:xfrm>
            </p:grpSpPr>
            <p:sp>
              <p:nvSpPr>
                <p:cNvPr id="5887" name="Google Shape;5887;p8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8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9" name="Google Shape;5889;p81"/>
              <p:cNvGrpSpPr/>
              <p:nvPr/>
            </p:nvGrpSpPr>
            <p:grpSpPr>
              <a:xfrm>
                <a:off x="4649289" y="3577398"/>
                <a:ext cx="31499" cy="27001"/>
                <a:chOff x="4649289" y="3577398"/>
                <a:chExt cx="31499" cy="27001"/>
              </a:xfrm>
            </p:grpSpPr>
            <p:sp>
              <p:nvSpPr>
                <p:cNvPr id="5890" name="Google Shape;5890;p8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2" name="Google Shape;5892;p81"/>
              <p:cNvGrpSpPr/>
              <p:nvPr/>
            </p:nvGrpSpPr>
            <p:grpSpPr>
              <a:xfrm>
                <a:off x="4605614" y="3639523"/>
                <a:ext cx="31499" cy="26906"/>
                <a:chOff x="4605614" y="3639523"/>
                <a:chExt cx="31499" cy="26906"/>
              </a:xfrm>
            </p:grpSpPr>
            <p:sp>
              <p:nvSpPr>
                <p:cNvPr id="5893" name="Google Shape;5893;p8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81"/>
              <p:cNvGrpSpPr/>
              <p:nvPr/>
            </p:nvGrpSpPr>
            <p:grpSpPr>
              <a:xfrm>
                <a:off x="4785149" y="3618846"/>
                <a:ext cx="26930" cy="26843"/>
                <a:chOff x="4785149" y="3618846"/>
                <a:chExt cx="26930" cy="26843"/>
              </a:xfrm>
            </p:grpSpPr>
            <p:sp>
              <p:nvSpPr>
                <p:cNvPr id="5896" name="Google Shape;5896;p8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8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8" name="Google Shape;5898;p81"/>
              <p:cNvGrpSpPr/>
              <p:nvPr/>
            </p:nvGrpSpPr>
            <p:grpSpPr>
              <a:xfrm>
                <a:off x="4810167" y="3601567"/>
                <a:ext cx="31405" cy="26898"/>
                <a:chOff x="4810167" y="3601567"/>
                <a:chExt cx="31405" cy="26898"/>
              </a:xfrm>
            </p:grpSpPr>
            <p:sp>
              <p:nvSpPr>
                <p:cNvPr id="5899" name="Google Shape;5899;p8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8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1" name="Google Shape;5901;p81"/>
              <p:cNvGrpSpPr/>
              <p:nvPr/>
            </p:nvGrpSpPr>
            <p:grpSpPr>
              <a:xfrm>
                <a:off x="4831002" y="3373230"/>
                <a:ext cx="31405" cy="26898"/>
                <a:chOff x="4831002" y="3373230"/>
                <a:chExt cx="31405" cy="26898"/>
              </a:xfrm>
            </p:grpSpPr>
            <p:sp>
              <p:nvSpPr>
                <p:cNvPr id="5902" name="Google Shape;5902;p8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81"/>
              <p:cNvGrpSpPr/>
              <p:nvPr/>
            </p:nvGrpSpPr>
            <p:grpSpPr>
              <a:xfrm>
                <a:off x="4719311" y="3355054"/>
                <a:ext cx="31499" cy="27001"/>
                <a:chOff x="4719311" y="3355054"/>
                <a:chExt cx="31499" cy="27001"/>
              </a:xfrm>
            </p:grpSpPr>
            <p:sp>
              <p:nvSpPr>
                <p:cNvPr id="5905" name="Google Shape;5905;p8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8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7" name="Google Shape;5907;p81"/>
              <p:cNvGrpSpPr/>
              <p:nvPr/>
            </p:nvGrpSpPr>
            <p:grpSpPr>
              <a:xfrm>
                <a:off x="4798755" y="3450260"/>
                <a:ext cx="26930" cy="26930"/>
                <a:chOff x="4798755" y="3450260"/>
                <a:chExt cx="26930" cy="26930"/>
              </a:xfrm>
            </p:grpSpPr>
            <p:sp>
              <p:nvSpPr>
                <p:cNvPr id="5908" name="Google Shape;5908;p8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8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81"/>
              <p:cNvGrpSpPr/>
              <p:nvPr/>
            </p:nvGrpSpPr>
            <p:grpSpPr>
              <a:xfrm>
                <a:off x="4645576" y="3467555"/>
                <a:ext cx="31405" cy="26953"/>
                <a:chOff x="4645576" y="3467555"/>
                <a:chExt cx="31405" cy="26953"/>
              </a:xfrm>
            </p:grpSpPr>
            <p:sp>
              <p:nvSpPr>
                <p:cNvPr id="5911" name="Google Shape;5911;p8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8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3" name="Google Shape;5913;p81"/>
              <p:cNvGrpSpPr/>
              <p:nvPr/>
            </p:nvGrpSpPr>
            <p:grpSpPr>
              <a:xfrm>
                <a:off x="4687631" y="3583965"/>
                <a:ext cx="31499" cy="26898"/>
                <a:chOff x="4687631" y="3583965"/>
                <a:chExt cx="31499" cy="26898"/>
              </a:xfrm>
            </p:grpSpPr>
            <p:sp>
              <p:nvSpPr>
                <p:cNvPr id="5914" name="Google Shape;5914;p8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8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81"/>
              <p:cNvGrpSpPr/>
              <p:nvPr/>
            </p:nvGrpSpPr>
            <p:grpSpPr>
              <a:xfrm>
                <a:off x="4719311" y="3471314"/>
                <a:ext cx="31499" cy="27001"/>
                <a:chOff x="4719311" y="3471314"/>
                <a:chExt cx="31499" cy="27001"/>
              </a:xfrm>
            </p:grpSpPr>
            <p:sp>
              <p:nvSpPr>
                <p:cNvPr id="5917" name="Google Shape;5917;p8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8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81"/>
              <p:cNvGrpSpPr/>
              <p:nvPr/>
            </p:nvGrpSpPr>
            <p:grpSpPr>
              <a:xfrm>
                <a:off x="4719311" y="3434404"/>
                <a:ext cx="31499" cy="26898"/>
                <a:chOff x="4719311" y="3434404"/>
                <a:chExt cx="31499" cy="26898"/>
              </a:xfrm>
            </p:grpSpPr>
            <p:sp>
              <p:nvSpPr>
                <p:cNvPr id="5920" name="Google Shape;5920;p8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8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2" name="Google Shape;5922;p81"/>
              <p:cNvGrpSpPr/>
              <p:nvPr/>
            </p:nvGrpSpPr>
            <p:grpSpPr>
              <a:xfrm>
                <a:off x="4768876" y="3401772"/>
                <a:ext cx="31499" cy="26898"/>
                <a:chOff x="4768876" y="3401772"/>
                <a:chExt cx="31499" cy="26898"/>
              </a:xfrm>
            </p:grpSpPr>
            <p:sp>
              <p:nvSpPr>
                <p:cNvPr id="5923" name="Google Shape;5923;p8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8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5" name="Google Shape;5925;p81"/>
              <p:cNvGrpSpPr/>
              <p:nvPr/>
            </p:nvGrpSpPr>
            <p:grpSpPr>
              <a:xfrm>
                <a:off x="4762214" y="3471377"/>
                <a:ext cx="26938" cy="26938"/>
                <a:chOff x="4762214" y="3471377"/>
                <a:chExt cx="26938" cy="26938"/>
              </a:xfrm>
            </p:grpSpPr>
            <p:sp>
              <p:nvSpPr>
                <p:cNvPr id="5926" name="Google Shape;5926;p8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8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8" name="Google Shape;5928;p81"/>
              <p:cNvGrpSpPr/>
              <p:nvPr/>
            </p:nvGrpSpPr>
            <p:grpSpPr>
              <a:xfrm>
                <a:off x="4790473" y="3344782"/>
                <a:ext cx="31405" cy="26898"/>
                <a:chOff x="4790473" y="3344782"/>
                <a:chExt cx="31405" cy="26898"/>
              </a:xfrm>
            </p:grpSpPr>
            <p:sp>
              <p:nvSpPr>
                <p:cNvPr id="5929" name="Google Shape;5929;p8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8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1" name="Google Shape;5931;p81"/>
              <p:cNvGrpSpPr/>
              <p:nvPr/>
            </p:nvGrpSpPr>
            <p:grpSpPr>
              <a:xfrm>
                <a:off x="4823774" y="3950733"/>
                <a:ext cx="37398" cy="32034"/>
                <a:chOff x="4823774" y="3950733"/>
                <a:chExt cx="37398" cy="32034"/>
              </a:xfrm>
            </p:grpSpPr>
            <p:sp>
              <p:nvSpPr>
                <p:cNvPr id="5932" name="Google Shape;5932;p8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8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4" name="Google Shape;5934;p81"/>
              <p:cNvGrpSpPr/>
              <p:nvPr/>
            </p:nvGrpSpPr>
            <p:grpSpPr>
              <a:xfrm>
                <a:off x="4823396" y="4110566"/>
                <a:ext cx="31405" cy="26906"/>
                <a:chOff x="4823396" y="4110566"/>
                <a:chExt cx="31405" cy="26906"/>
              </a:xfrm>
            </p:grpSpPr>
            <p:sp>
              <p:nvSpPr>
                <p:cNvPr id="5935" name="Google Shape;5935;p8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8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81"/>
              <p:cNvGrpSpPr/>
              <p:nvPr/>
            </p:nvGrpSpPr>
            <p:grpSpPr>
              <a:xfrm>
                <a:off x="4838332" y="3821150"/>
                <a:ext cx="31499" cy="26898"/>
                <a:chOff x="4838332" y="3821150"/>
                <a:chExt cx="31499" cy="26898"/>
              </a:xfrm>
            </p:grpSpPr>
            <p:sp>
              <p:nvSpPr>
                <p:cNvPr id="5938" name="Google Shape;5938;p8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8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0" name="Google Shape;5940;p81"/>
              <p:cNvGrpSpPr/>
              <p:nvPr/>
            </p:nvGrpSpPr>
            <p:grpSpPr>
              <a:xfrm>
                <a:off x="4661275" y="3815007"/>
                <a:ext cx="36824" cy="31523"/>
                <a:chOff x="4661275" y="3815007"/>
                <a:chExt cx="36824" cy="31523"/>
              </a:xfrm>
            </p:grpSpPr>
            <p:sp>
              <p:nvSpPr>
                <p:cNvPr id="5941" name="Google Shape;5941;p8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8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3" name="Google Shape;5943;p81"/>
              <p:cNvGrpSpPr/>
              <p:nvPr/>
            </p:nvGrpSpPr>
            <p:grpSpPr>
              <a:xfrm>
                <a:off x="4558998" y="3851037"/>
                <a:ext cx="33591" cy="28699"/>
                <a:chOff x="4558998" y="3851037"/>
                <a:chExt cx="33591" cy="28699"/>
              </a:xfrm>
            </p:grpSpPr>
            <p:sp>
              <p:nvSpPr>
                <p:cNvPr id="5944" name="Google Shape;5944;p8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8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6" name="Google Shape;5946;p81"/>
              <p:cNvGrpSpPr/>
              <p:nvPr/>
            </p:nvGrpSpPr>
            <p:grpSpPr>
              <a:xfrm>
                <a:off x="4696762" y="3638587"/>
                <a:ext cx="33591" cy="28794"/>
                <a:chOff x="4696762" y="3638587"/>
                <a:chExt cx="33591" cy="28794"/>
              </a:xfrm>
            </p:grpSpPr>
            <p:sp>
              <p:nvSpPr>
                <p:cNvPr id="5947" name="Google Shape;5947;p8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8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9" name="Google Shape;5949;p81"/>
              <p:cNvGrpSpPr/>
              <p:nvPr/>
            </p:nvGrpSpPr>
            <p:grpSpPr>
              <a:xfrm>
                <a:off x="4929479" y="3939140"/>
                <a:ext cx="33497" cy="28692"/>
                <a:chOff x="4929479" y="3939140"/>
                <a:chExt cx="33497" cy="28692"/>
              </a:xfrm>
            </p:grpSpPr>
            <p:sp>
              <p:nvSpPr>
                <p:cNvPr id="5950" name="Google Shape;5950;p8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8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2" name="Google Shape;5952;p81"/>
              <p:cNvGrpSpPr/>
              <p:nvPr/>
            </p:nvGrpSpPr>
            <p:grpSpPr>
              <a:xfrm>
                <a:off x="4907119" y="3986039"/>
                <a:ext cx="33497" cy="28699"/>
                <a:chOff x="4907119" y="3986039"/>
                <a:chExt cx="33497" cy="28699"/>
              </a:xfrm>
            </p:grpSpPr>
            <p:sp>
              <p:nvSpPr>
                <p:cNvPr id="5953" name="Google Shape;5953;p8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8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5" name="Google Shape;5955;p81"/>
              <p:cNvGrpSpPr/>
              <p:nvPr/>
            </p:nvGrpSpPr>
            <p:grpSpPr>
              <a:xfrm>
                <a:off x="4911783" y="4048102"/>
                <a:ext cx="33591" cy="28762"/>
                <a:chOff x="4911783" y="4048102"/>
                <a:chExt cx="33591" cy="28762"/>
              </a:xfrm>
            </p:grpSpPr>
            <p:sp>
              <p:nvSpPr>
                <p:cNvPr id="5956" name="Google Shape;5956;p8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8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8" name="Google Shape;5958;p8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8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0" name="Google Shape;5960;p81"/>
              <p:cNvGrpSpPr/>
              <p:nvPr/>
            </p:nvGrpSpPr>
            <p:grpSpPr>
              <a:xfrm>
                <a:off x="4762623" y="3837847"/>
                <a:ext cx="42416" cy="36273"/>
                <a:chOff x="4762623" y="3837847"/>
                <a:chExt cx="42416" cy="36273"/>
              </a:xfrm>
            </p:grpSpPr>
            <p:sp>
              <p:nvSpPr>
                <p:cNvPr id="5961" name="Google Shape;5961;p8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8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3" name="Google Shape;5963;p81"/>
              <p:cNvGrpSpPr/>
              <p:nvPr/>
            </p:nvGrpSpPr>
            <p:grpSpPr>
              <a:xfrm>
                <a:off x="4746044" y="4104966"/>
                <a:ext cx="33497" cy="28699"/>
                <a:chOff x="4746044" y="4104966"/>
                <a:chExt cx="33497" cy="28699"/>
              </a:xfrm>
            </p:grpSpPr>
            <p:sp>
              <p:nvSpPr>
                <p:cNvPr id="5964" name="Google Shape;5964;p8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8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6" name="Google Shape;5966;p81"/>
              <p:cNvGrpSpPr/>
              <p:nvPr/>
            </p:nvGrpSpPr>
            <p:grpSpPr>
              <a:xfrm>
                <a:off x="4859646" y="4162554"/>
                <a:ext cx="33591" cy="28762"/>
                <a:chOff x="4859646" y="4162554"/>
                <a:chExt cx="33591" cy="28762"/>
              </a:xfrm>
            </p:grpSpPr>
            <p:sp>
              <p:nvSpPr>
                <p:cNvPr id="5967" name="Google Shape;5967;p8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8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69" name="Google Shape;5969;p81"/>
            <p:cNvGrpSpPr/>
            <p:nvPr/>
          </p:nvGrpSpPr>
          <p:grpSpPr>
            <a:xfrm>
              <a:off x="3597785" y="3274438"/>
              <a:ext cx="855610" cy="1122100"/>
              <a:chOff x="3597785" y="3274438"/>
              <a:chExt cx="855610" cy="1122100"/>
            </a:xfrm>
          </p:grpSpPr>
          <p:grpSp>
            <p:nvGrpSpPr>
              <p:cNvPr id="5970" name="Google Shape;5970;p81"/>
              <p:cNvGrpSpPr/>
              <p:nvPr/>
            </p:nvGrpSpPr>
            <p:grpSpPr>
              <a:xfrm>
                <a:off x="3617857" y="3284717"/>
                <a:ext cx="826785" cy="1099165"/>
                <a:chOff x="3617857" y="3284717"/>
                <a:chExt cx="826785" cy="1099165"/>
              </a:xfrm>
            </p:grpSpPr>
            <p:sp>
              <p:nvSpPr>
                <p:cNvPr id="5971" name="Google Shape;5971;p8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8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8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8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8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8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8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8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8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8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8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8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8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8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8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8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8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8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8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8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8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8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8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8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8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8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8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8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8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8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8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8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8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8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8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8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8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8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8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8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8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8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8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8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8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8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8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8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8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8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8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8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8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8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8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8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7" name="Google Shape;6027;p81"/>
              <p:cNvGrpSpPr/>
              <p:nvPr/>
            </p:nvGrpSpPr>
            <p:grpSpPr>
              <a:xfrm>
                <a:off x="4180904" y="4251758"/>
                <a:ext cx="37783" cy="32420"/>
                <a:chOff x="4180904" y="4251758"/>
                <a:chExt cx="37783" cy="32420"/>
              </a:xfrm>
            </p:grpSpPr>
            <p:sp>
              <p:nvSpPr>
                <p:cNvPr id="6028" name="Google Shape;6028;p8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8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0" name="Google Shape;6030;p81"/>
              <p:cNvGrpSpPr/>
              <p:nvPr/>
            </p:nvGrpSpPr>
            <p:grpSpPr>
              <a:xfrm>
                <a:off x="4201644" y="4081324"/>
                <a:ext cx="37783" cy="32364"/>
                <a:chOff x="4201644" y="4081324"/>
                <a:chExt cx="37783" cy="32364"/>
              </a:xfrm>
            </p:grpSpPr>
            <p:sp>
              <p:nvSpPr>
                <p:cNvPr id="6031" name="Google Shape;6031;p8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8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3" name="Google Shape;6033;p81"/>
              <p:cNvGrpSpPr/>
              <p:nvPr/>
            </p:nvGrpSpPr>
            <p:grpSpPr>
              <a:xfrm>
                <a:off x="4284416" y="3887428"/>
                <a:ext cx="37783" cy="32451"/>
                <a:chOff x="4284416" y="3887428"/>
                <a:chExt cx="37783" cy="32451"/>
              </a:xfrm>
            </p:grpSpPr>
            <p:sp>
              <p:nvSpPr>
                <p:cNvPr id="6034" name="Google Shape;6034;p8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8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6" name="Google Shape;6036;p81"/>
              <p:cNvGrpSpPr/>
              <p:nvPr/>
            </p:nvGrpSpPr>
            <p:grpSpPr>
              <a:xfrm>
                <a:off x="4223721" y="3860404"/>
                <a:ext cx="37870" cy="32364"/>
                <a:chOff x="4223721" y="3860404"/>
                <a:chExt cx="37870" cy="32364"/>
              </a:xfrm>
            </p:grpSpPr>
            <p:sp>
              <p:nvSpPr>
                <p:cNvPr id="6037" name="Google Shape;6037;p8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8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9" name="Google Shape;6039;p81"/>
              <p:cNvGrpSpPr/>
              <p:nvPr/>
            </p:nvGrpSpPr>
            <p:grpSpPr>
              <a:xfrm>
                <a:off x="4104889" y="3699242"/>
                <a:ext cx="37776" cy="32357"/>
                <a:chOff x="4104889" y="3699242"/>
                <a:chExt cx="37776" cy="32357"/>
              </a:xfrm>
            </p:grpSpPr>
            <p:sp>
              <p:nvSpPr>
                <p:cNvPr id="6040" name="Google Shape;6040;p8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8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2" name="Google Shape;6042;p81"/>
              <p:cNvGrpSpPr/>
              <p:nvPr/>
            </p:nvGrpSpPr>
            <p:grpSpPr>
              <a:xfrm>
                <a:off x="4143608" y="3475121"/>
                <a:ext cx="37878" cy="32420"/>
                <a:chOff x="4143608" y="3475121"/>
                <a:chExt cx="37878" cy="32420"/>
              </a:xfrm>
            </p:grpSpPr>
            <p:sp>
              <p:nvSpPr>
                <p:cNvPr id="6043" name="Google Shape;6043;p8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8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5" name="Google Shape;6045;p81"/>
              <p:cNvGrpSpPr/>
              <p:nvPr/>
            </p:nvGrpSpPr>
            <p:grpSpPr>
              <a:xfrm>
                <a:off x="4217248" y="3570893"/>
                <a:ext cx="37776" cy="32364"/>
                <a:chOff x="4217248" y="3570893"/>
                <a:chExt cx="37776" cy="32364"/>
              </a:xfrm>
            </p:grpSpPr>
            <p:sp>
              <p:nvSpPr>
                <p:cNvPr id="6046" name="Google Shape;6046;p8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8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8" name="Google Shape;6048;p81"/>
              <p:cNvGrpSpPr/>
              <p:nvPr/>
            </p:nvGrpSpPr>
            <p:grpSpPr>
              <a:xfrm>
                <a:off x="4255307" y="3431612"/>
                <a:ext cx="37776" cy="32451"/>
                <a:chOff x="4255307" y="3431612"/>
                <a:chExt cx="37776" cy="32451"/>
              </a:xfrm>
            </p:grpSpPr>
            <p:sp>
              <p:nvSpPr>
                <p:cNvPr id="6049" name="Google Shape;6049;p8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8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1" name="Google Shape;6051;p81"/>
              <p:cNvGrpSpPr/>
              <p:nvPr/>
            </p:nvGrpSpPr>
            <p:grpSpPr>
              <a:xfrm>
                <a:off x="3853052" y="3577398"/>
                <a:ext cx="37776" cy="32420"/>
                <a:chOff x="3853052" y="3577398"/>
                <a:chExt cx="37776" cy="32420"/>
              </a:xfrm>
            </p:grpSpPr>
            <p:sp>
              <p:nvSpPr>
                <p:cNvPr id="6052" name="Google Shape;6052;p8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8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4" name="Google Shape;6054;p81"/>
              <p:cNvGrpSpPr/>
              <p:nvPr/>
            </p:nvGrpSpPr>
            <p:grpSpPr>
              <a:xfrm>
                <a:off x="4039908" y="3412107"/>
                <a:ext cx="37776" cy="32357"/>
                <a:chOff x="4039908" y="3412107"/>
                <a:chExt cx="37776" cy="32357"/>
              </a:xfrm>
            </p:grpSpPr>
            <p:sp>
              <p:nvSpPr>
                <p:cNvPr id="6055" name="Google Shape;6055;p8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8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7" name="Google Shape;6057;p81"/>
              <p:cNvGrpSpPr/>
              <p:nvPr/>
            </p:nvGrpSpPr>
            <p:grpSpPr>
              <a:xfrm>
                <a:off x="4017360" y="3342061"/>
                <a:ext cx="37870" cy="32380"/>
                <a:chOff x="4017360" y="3342061"/>
                <a:chExt cx="37870" cy="32380"/>
              </a:xfrm>
            </p:grpSpPr>
            <p:sp>
              <p:nvSpPr>
                <p:cNvPr id="6058" name="Google Shape;6058;p8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8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60" name="Google Shape;6060;p8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8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62" name="Google Shape;6062;p81"/>
              <p:cNvGrpSpPr/>
              <p:nvPr/>
            </p:nvGrpSpPr>
            <p:grpSpPr>
              <a:xfrm>
                <a:off x="3750870" y="3418650"/>
                <a:ext cx="37776" cy="32380"/>
                <a:chOff x="3750870" y="3418650"/>
                <a:chExt cx="37776" cy="32380"/>
              </a:xfrm>
            </p:grpSpPr>
            <p:sp>
              <p:nvSpPr>
                <p:cNvPr id="6063" name="Google Shape;6063;p8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8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81"/>
              <p:cNvGrpSpPr/>
              <p:nvPr/>
            </p:nvGrpSpPr>
            <p:grpSpPr>
              <a:xfrm>
                <a:off x="3632509" y="3274438"/>
                <a:ext cx="37783" cy="32357"/>
                <a:chOff x="3632509" y="3274438"/>
                <a:chExt cx="37783" cy="32357"/>
              </a:xfrm>
            </p:grpSpPr>
            <p:sp>
              <p:nvSpPr>
                <p:cNvPr id="6066" name="Google Shape;6066;p8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8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81"/>
              <p:cNvGrpSpPr/>
              <p:nvPr/>
            </p:nvGrpSpPr>
            <p:grpSpPr>
              <a:xfrm>
                <a:off x="3906424" y="3297561"/>
                <a:ext cx="37776" cy="32451"/>
                <a:chOff x="3906424" y="3297561"/>
                <a:chExt cx="37776" cy="32451"/>
              </a:xfrm>
            </p:grpSpPr>
            <p:sp>
              <p:nvSpPr>
                <p:cNvPr id="6069" name="Google Shape;6069;p8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8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1" name="Google Shape;6071;p81"/>
              <p:cNvGrpSpPr/>
              <p:nvPr/>
            </p:nvGrpSpPr>
            <p:grpSpPr>
              <a:xfrm>
                <a:off x="3866084" y="3412107"/>
                <a:ext cx="37776" cy="32357"/>
                <a:chOff x="3866084" y="3412107"/>
                <a:chExt cx="37776" cy="32357"/>
              </a:xfrm>
            </p:grpSpPr>
            <p:sp>
              <p:nvSpPr>
                <p:cNvPr id="6072" name="Google Shape;6072;p8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8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81"/>
              <p:cNvGrpSpPr/>
              <p:nvPr/>
            </p:nvGrpSpPr>
            <p:grpSpPr>
              <a:xfrm>
                <a:off x="4023919" y="3766409"/>
                <a:ext cx="37783" cy="32357"/>
                <a:chOff x="4023919" y="3766409"/>
                <a:chExt cx="37783" cy="32357"/>
              </a:xfrm>
            </p:grpSpPr>
            <p:sp>
              <p:nvSpPr>
                <p:cNvPr id="6075" name="Google Shape;6075;p8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8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7" name="Google Shape;6077;p81"/>
              <p:cNvGrpSpPr/>
              <p:nvPr/>
            </p:nvGrpSpPr>
            <p:grpSpPr>
              <a:xfrm>
                <a:off x="3973882" y="3779449"/>
                <a:ext cx="37776" cy="32357"/>
                <a:chOff x="3973882" y="3779449"/>
                <a:chExt cx="37776" cy="32357"/>
              </a:xfrm>
            </p:grpSpPr>
            <p:sp>
              <p:nvSpPr>
                <p:cNvPr id="6078" name="Google Shape;6078;p8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8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0" name="Google Shape;6080;p81"/>
              <p:cNvGrpSpPr/>
              <p:nvPr/>
            </p:nvGrpSpPr>
            <p:grpSpPr>
              <a:xfrm>
                <a:off x="4073398" y="3838028"/>
                <a:ext cx="37776" cy="32380"/>
                <a:chOff x="4073398" y="3838028"/>
                <a:chExt cx="37776" cy="32380"/>
              </a:xfrm>
            </p:grpSpPr>
            <p:sp>
              <p:nvSpPr>
                <p:cNvPr id="6081" name="Google Shape;6081;p8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8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3" name="Google Shape;6083;p81"/>
              <p:cNvGrpSpPr/>
              <p:nvPr/>
            </p:nvGrpSpPr>
            <p:grpSpPr>
              <a:xfrm>
                <a:off x="4342672" y="4144496"/>
                <a:ext cx="37752" cy="32364"/>
                <a:chOff x="4342672" y="4144496"/>
                <a:chExt cx="37752" cy="32364"/>
              </a:xfrm>
            </p:grpSpPr>
            <p:sp>
              <p:nvSpPr>
                <p:cNvPr id="6084" name="Google Shape;6084;p8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8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6" name="Google Shape;6086;p81"/>
              <p:cNvGrpSpPr/>
              <p:nvPr/>
            </p:nvGrpSpPr>
            <p:grpSpPr>
              <a:xfrm>
                <a:off x="4406386" y="4056872"/>
                <a:ext cx="37783" cy="32364"/>
                <a:chOff x="4406386" y="4056872"/>
                <a:chExt cx="37783" cy="32364"/>
              </a:xfrm>
            </p:grpSpPr>
            <p:sp>
              <p:nvSpPr>
                <p:cNvPr id="6087" name="Google Shape;6087;p8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8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81"/>
              <p:cNvGrpSpPr/>
              <p:nvPr/>
            </p:nvGrpSpPr>
            <p:grpSpPr>
              <a:xfrm>
                <a:off x="4284416" y="4245254"/>
                <a:ext cx="37783" cy="32357"/>
                <a:chOff x="4284416" y="4245254"/>
                <a:chExt cx="37783" cy="32357"/>
              </a:xfrm>
            </p:grpSpPr>
            <p:sp>
              <p:nvSpPr>
                <p:cNvPr id="6090" name="Google Shape;6090;p8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8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2" name="Google Shape;6092;p81"/>
              <p:cNvGrpSpPr/>
              <p:nvPr/>
            </p:nvGrpSpPr>
            <p:grpSpPr>
              <a:xfrm>
                <a:off x="4219057" y="4331258"/>
                <a:ext cx="37776" cy="32364"/>
                <a:chOff x="4219057" y="4331258"/>
                <a:chExt cx="37776" cy="32364"/>
              </a:xfrm>
            </p:grpSpPr>
            <p:sp>
              <p:nvSpPr>
                <p:cNvPr id="6093" name="Google Shape;6093;p8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8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5" name="Google Shape;6095;p81"/>
              <p:cNvGrpSpPr/>
              <p:nvPr/>
            </p:nvGrpSpPr>
            <p:grpSpPr>
              <a:xfrm>
                <a:off x="4204122" y="4141688"/>
                <a:ext cx="33497" cy="28699"/>
                <a:chOff x="4204122" y="4141688"/>
                <a:chExt cx="33497" cy="28699"/>
              </a:xfrm>
            </p:grpSpPr>
            <p:sp>
              <p:nvSpPr>
                <p:cNvPr id="6096" name="Google Shape;6096;p8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8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8" name="Google Shape;6098;p81"/>
              <p:cNvGrpSpPr/>
              <p:nvPr/>
            </p:nvGrpSpPr>
            <p:grpSpPr>
              <a:xfrm>
                <a:off x="4301546" y="4003869"/>
                <a:ext cx="38916" cy="33324"/>
                <a:chOff x="4301546" y="4003869"/>
                <a:chExt cx="38916" cy="33324"/>
              </a:xfrm>
            </p:grpSpPr>
            <p:sp>
              <p:nvSpPr>
                <p:cNvPr id="6099" name="Google Shape;6099;p8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8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1" name="Google Shape;6101;p81"/>
              <p:cNvGrpSpPr/>
              <p:nvPr/>
            </p:nvGrpSpPr>
            <p:grpSpPr>
              <a:xfrm>
                <a:off x="4210681" y="3924669"/>
                <a:ext cx="36549" cy="31366"/>
                <a:chOff x="4210681" y="3924669"/>
                <a:chExt cx="36549" cy="31366"/>
              </a:xfrm>
            </p:grpSpPr>
            <p:sp>
              <p:nvSpPr>
                <p:cNvPr id="6102" name="Google Shape;6102;p8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8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4" name="Google Shape;6104;p81"/>
              <p:cNvGrpSpPr/>
              <p:nvPr/>
            </p:nvGrpSpPr>
            <p:grpSpPr>
              <a:xfrm>
                <a:off x="3987771" y="3628874"/>
                <a:ext cx="31499" cy="26993"/>
                <a:chOff x="3987771" y="3628874"/>
                <a:chExt cx="31499" cy="26993"/>
              </a:xfrm>
            </p:grpSpPr>
            <p:sp>
              <p:nvSpPr>
                <p:cNvPr id="6105" name="Google Shape;6105;p8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8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81"/>
              <p:cNvGrpSpPr/>
              <p:nvPr/>
            </p:nvGrpSpPr>
            <p:grpSpPr>
              <a:xfrm>
                <a:off x="4087382" y="3775674"/>
                <a:ext cx="31405" cy="26898"/>
                <a:chOff x="4087382" y="3775674"/>
                <a:chExt cx="31405" cy="26898"/>
              </a:xfrm>
            </p:grpSpPr>
            <p:sp>
              <p:nvSpPr>
                <p:cNvPr id="6108" name="Google Shape;6108;p8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8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0" name="Google Shape;6110;p81"/>
              <p:cNvGrpSpPr/>
              <p:nvPr/>
            </p:nvGrpSpPr>
            <p:grpSpPr>
              <a:xfrm>
                <a:off x="4118873" y="3856637"/>
                <a:ext cx="31405" cy="26906"/>
                <a:chOff x="4118873" y="3856637"/>
                <a:chExt cx="31405" cy="26906"/>
              </a:xfrm>
            </p:grpSpPr>
            <p:sp>
              <p:nvSpPr>
                <p:cNvPr id="6111" name="Google Shape;6111;p8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8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81"/>
              <p:cNvGrpSpPr/>
              <p:nvPr/>
            </p:nvGrpSpPr>
            <p:grpSpPr>
              <a:xfrm>
                <a:off x="4168541" y="3639523"/>
                <a:ext cx="31499" cy="26906"/>
                <a:chOff x="4168541" y="3639523"/>
                <a:chExt cx="31499" cy="26906"/>
              </a:xfrm>
            </p:grpSpPr>
            <p:sp>
              <p:nvSpPr>
                <p:cNvPr id="6114" name="Google Shape;6114;p8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8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6" name="Google Shape;6116;p81"/>
              <p:cNvGrpSpPr/>
              <p:nvPr/>
            </p:nvGrpSpPr>
            <p:grpSpPr>
              <a:xfrm>
                <a:off x="3965789" y="3393545"/>
                <a:ext cx="31405" cy="26945"/>
                <a:chOff x="3965789" y="3393545"/>
                <a:chExt cx="31405" cy="26945"/>
              </a:xfrm>
            </p:grpSpPr>
            <p:sp>
              <p:nvSpPr>
                <p:cNvPr id="6117" name="Google Shape;6117;p8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8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9" name="Google Shape;6119;p81"/>
              <p:cNvGrpSpPr/>
              <p:nvPr/>
            </p:nvGrpSpPr>
            <p:grpSpPr>
              <a:xfrm>
                <a:off x="3925166" y="3491008"/>
                <a:ext cx="31405" cy="27001"/>
                <a:chOff x="3925166" y="3491008"/>
                <a:chExt cx="31405" cy="27001"/>
              </a:xfrm>
            </p:grpSpPr>
            <p:sp>
              <p:nvSpPr>
                <p:cNvPr id="6120" name="Google Shape;6120;p8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8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2" name="Google Shape;6122;p81"/>
              <p:cNvGrpSpPr/>
              <p:nvPr/>
            </p:nvGrpSpPr>
            <p:grpSpPr>
              <a:xfrm>
                <a:off x="3682845" y="3340976"/>
                <a:ext cx="31397" cy="26898"/>
                <a:chOff x="3682845" y="3340976"/>
                <a:chExt cx="31397" cy="26898"/>
              </a:xfrm>
            </p:grpSpPr>
            <p:sp>
              <p:nvSpPr>
                <p:cNvPr id="6123" name="Google Shape;6123;p8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8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5" name="Google Shape;6125;p81"/>
              <p:cNvGrpSpPr/>
              <p:nvPr/>
            </p:nvGrpSpPr>
            <p:grpSpPr>
              <a:xfrm>
                <a:off x="3795393" y="3353725"/>
                <a:ext cx="31499" cy="26993"/>
                <a:chOff x="3795393" y="3353725"/>
                <a:chExt cx="31499" cy="26993"/>
              </a:xfrm>
            </p:grpSpPr>
            <p:sp>
              <p:nvSpPr>
                <p:cNvPr id="6126" name="Google Shape;6126;p8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8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81"/>
              <p:cNvGrpSpPr/>
              <p:nvPr/>
            </p:nvGrpSpPr>
            <p:grpSpPr>
              <a:xfrm>
                <a:off x="4176909" y="4363221"/>
                <a:ext cx="38924" cy="33316"/>
                <a:chOff x="4176909" y="4363221"/>
                <a:chExt cx="38924" cy="33316"/>
              </a:xfrm>
            </p:grpSpPr>
            <p:sp>
              <p:nvSpPr>
                <p:cNvPr id="6129" name="Google Shape;6129;p8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8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81"/>
              <p:cNvGrpSpPr/>
              <p:nvPr/>
            </p:nvGrpSpPr>
            <p:grpSpPr>
              <a:xfrm>
                <a:off x="4226191" y="4007660"/>
                <a:ext cx="33560" cy="28770"/>
                <a:chOff x="4226191" y="4007660"/>
                <a:chExt cx="33560" cy="28770"/>
              </a:xfrm>
            </p:grpSpPr>
            <p:sp>
              <p:nvSpPr>
                <p:cNvPr id="6132" name="Google Shape;6132;p8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8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4" name="Google Shape;6134;p81"/>
              <p:cNvGrpSpPr/>
              <p:nvPr/>
            </p:nvGrpSpPr>
            <p:grpSpPr>
              <a:xfrm>
                <a:off x="3597785" y="3377045"/>
                <a:ext cx="33591" cy="28699"/>
                <a:chOff x="3597785" y="3377045"/>
                <a:chExt cx="33591" cy="28699"/>
              </a:xfrm>
            </p:grpSpPr>
            <p:sp>
              <p:nvSpPr>
                <p:cNvPr id="6135" name="Google Shape;6135;p8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8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7" name="Google Shape;6137;p81"/>
              <p:cNvGrpSpPr/>
              <p:nvPr/>
            </p:nvGrpSpPr>
            <p:grpSpPr>
              <a:xfrm>
                <a:off x="3887870" y="3669796"/>
                <a:ext cx="33591" cy="28692"/>
                <a:chOff x="3887870" y="3669796"/>
                <a:chExt cx="33591" cy="28692"/>
              </a:xfrm>
            </p:grpSpPr>
            <p:sp>
              <p:nvSpPr>
                <p:cNvPr id="6138" name="Google Shape;6138;p8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8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0" name="Google Shape;6140;p81"/>
              <p:cNvGrpSpPr/>
              <p:nvPr/>
            </p:nvGrpSpPr>
            <p:grpSpPr>
              <a:xfrm>
                <a:off x="3818320" y="3481625"/>
                <a:ext cx="33497" cy="28770"/>
                <a:chOff x="3818320" y="3481625"/>
                <a:chExt cx="33497" cy="28770"/>
              </a:xfrm>
            </p:grpSpPr>
            <p:sp>
              <p:nvSpPr>
                <p:cNvPr id="6141" name="Google Shape;6141;p8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8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3" name="Google Shape;6143;p81"/>
              <p:cNvGrpSpPr/>
              <p:nvPr/>
            </p:nvGrpSpPr>
            <p:grpSpPr>
              <a:xfrm>
                <a:off x="4278139" y="4120948"/>
                <a:ext cx="37492" cy="32129"/>
                <a:chOff x="4278139" y="4120948"/>
                <a:chExt cx="37492" cy="32129"/>
              </a:xfrm>
            </p:grpSpPr>
            <p:sp>
              <p:nvSpPr>
                <p:cNvPr id="6144" name="Google Shape;6144;p8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8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6" name="Google Shape;6146;p81"/>
              <p:cNvGrpSpPr/>
              <p:nvPr/>
            </p:nvGrpSpPr>
            <p:grpSpPr>
              <a:xfrm>
                <a:off x="4419898" y="3977388"/>
                <a:ext cx="33497" cy="28692"/>
                <a:chOff x="4419898" y="3977388"/>
                <a:chExt cx="33497" cy="28692"/>
              </a:xfrm>
            </p:grpSpPr>
            <p:sp>
              <p:nvSpPr>
                <p:cNvPr id="6147" name="Google Shape;6147;p8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8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9" name="Google Shape;6149;p81"/>
              <p:cNvGrpSpPr/>
              <p:nvPr/>
            </p:nvGrpSpPr>
            <p:grpSpPr>
              <a:xfrm>
                <a:off x="4158930" y="4034684"/>
                <a:ext cx="33497" cy="28762"/>
                <a:chOff x="4158930" y="4034684"/>
                <a:chExt cx="33497" cy="28762"/>
              </a:xfrm>
            </p:grpSpPr>
            <p:sp>
              <p:nvSpPr>
                <p:cNvPr id="6150" name="Google Shape;6150;p8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8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2" name="Google Shape;6152;p81"/>
              <p:cNvGrpSpPr/>
              <p:nvPr/>
            </p:nvGrpSpPr>
            <p:grpSpPr>
              <a:xfrm>
                <a:off x="4134949" y="3957049"/>
                <a:ext cx="33497" cy="28770"/>
                <a:chOff x="4134949" y="3957049"/>
                <a:chExt cx="33497" cy="28770"/>
              </a:xfrm>
            </p:grpSpPr>
            <p:sp>
              <p:nvSpPr>
                <p:cNvPr id="6153" name="Google Shape;6153;p8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8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5" name="Google Shape;6155;p81"/>
              <p:cNvGrpSpPr/>
              <p:nvPr/>
            </p:nvGrpSpPr>
            <p:grpSpPr>
              <a:xfrm>
                <a:off x="4193653" y="4184403"/>
                <a:ext cx="43580" cy="37264"/>
                <a:chOff x="4193653" y="4184403"/>
                <a:chExt cx="43580" cy="37264"/>
              </a:xfrm>
            </p:grpSpPr>
            <p:sp>
              <p:nvSpPr>
                <p:cNvPr id="6156" name="Google Shape;6156;p8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8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81"/>
              <p:cNvGrpSpPr/>
              <p:nvPr/>
            </p:nvGrpSpPr>
            <p:grpSpPr>
              <a:xfrm>
                <a:off x="4343600" y="3943844"/>
                <a:ext cx="43580" cy="37312"/>
                <a:chOff x="4343600" y="3943844"/>
                <a:chExt cx="43580" cy="37312"/>
              </a:xfrm>
            </p:grpSpPr>
            <p:sp>
              <p:nvSpPr>
                <p:cNvPr id="6159" name="Google Shape;6159;p8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8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1" name="Google Shape;6161;p81"/>
              <p:cNvGrpSpPr/>
              <p:nvPr/>
            </p:nvGrpSpPr>
            <p:grpSpPr>
              <a:xfrm>
                <a:off x="4172339" y="3381693"/>
                <a:ext cx="31499" cy="27001"/>
                <a:chOff x="4172339" y="3381693"/>
                <a:chExt cx="31499" cy="27001"/>
              </a:xfrm>
            </p:grpSpPr>
            <p:sp>
              <p:nvSpPr>
                <p:cNvPr id="6162" name="Google Shape;6162;p8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8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68"/>
        <p:cNvGrpSpPr/>
        <p:nvPr/>
      </p:nvGrpSpPr>
      <p:grpSpPr>
        <a:xfrm>
          <a:off x="0" y="0"/>
          <a:ext cx="0" cy="0"/>
          <a:chOff x="0" y="0"/>
          <a:chExt cx="0" cy="0"/>
        </a:xfrm>
      </p:grpSpPr>
      <p:sp>
        <p:nvSpPr>
          <p:cNvPr id="2269" name="Google Shape;2269;p46"/>
          <p:cNvSpPr txBox="1">
            <a:spLocks noGrp="1"/>
          </p:cNvSpPr>
          <p:nvPr>
            <p:ph type="title"/>
          </p:nvPr>
        </p:nvSpPr>
        <p:spPr>
          <a:xfrm>
            <a:off x="2364750" y="3326761"/>
            <a:ext cx="4414500" cy="41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—Someone famous</a:t>
            </a:r>
            <a:endParaRPr/>
          </a:p>
        </p:txBody>
      </p:sp>
      <p:sp>
        <p:nvSpPr>
          <p:cNvPr id="2270" name="Google Shape;2270;p46"/>
          <p:cNvSpPr txBox="1">
            <a:spLocks noGrp="1"/>
          </p:cNvSpPr>
          <p:nvPr>
            <p:ph type="subTitle" idx="1"/>
          </p:nvPr>
        </p:nvSpPr>
        <p:spPr>
          <a:xfrm>
            <a:off x="2364750" y="1405139"/>
            <a:ext cx="4414500" cy="147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167"/>
        <p:cNvGrpSpPr/>
        <p:nvPr/>
      </p:nvGrpSpPr>
      <p:grpSpPr>
        <a:xfrm>
          <a:off x="0" y="0"/>
          <a:ext cx="0" cy="0"/>
          <a:chOff x="0" y="0"/>
          <a:chExt cx="0" cy="0"/>
        </a:xfrm>
      </p:grpSpPr>
      <p:grpSp>
        <p:nvGrpSpPr>
          <p:cNvPr id="6168" name="Google Shape;6168;p82"/>
          <p:cNvGrpSpPr/>
          <p:nvPr/>
        </p:nvGrpSpPr>
        <p:grpSpPr>
          <a:xfrm>
            <a:off x="729274" y="969771"/>
            <a:ext cx="2507799" cy="206239"/>
            <a:chOff x="106648" y="895722"/>
            <a:chExt cx="4481413" cy="374300"/>
          </a:xfrm>
        </p:grpSpPr>
        <p:grpSp>
          <p:nvGrpSpPr>
            <p:cNvPr id="6169" name="Google Shape;6169;p82"/>
            <p:cNvGrpSpPr/>
            <p:nvPr/>
          </p:nvGrpSpPr>
          <p:grpSpPr>
            <a:xfrm>
              <a:off x="2233276" y="895722"/>
              <a:ext cx="1082667" cy="223591"/>
              <a:chOff x="4808316" y="2800065"/>
              <a:chExt cx="1999386" cy="412910"/>
            </a:xfrm>
          </p:grpSpPr>
          <p:sp>
            <p:nvSpPr>
              <p:cNvPr id="6170" name="Google Shape;6170;p82"/>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1" name="Google Shape;6171;p82"/>
              <p:cNvGrpSpPr/>
              <p:nvPr/>
            </p:nvGrpSpPr>
            <p:grpSpPr>
              <a:xfrm>
                <a:off x="4808316" y="2800065"/>
                <a:ext cx="92400" cy="411825"/>
                <a:chOff x="845575" y="2563700"/>
                <a:chExt cx="92400" cy="411825"/>
              </a:xfrm>
            </p:grpSpPr>
            <p:cxnSp>
              <p:nvCxnSpPr>
                <p:cNvPr id="6172" name="Google Shape;6172;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73" name="Google Shape;6173;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4" name="Google Shape;6174;p82"/>
            <p:cNvGrpSpPr/>
            <p:nvPr/>
          </p:nvGrpSpPr>
          <p:grpSpPr>
            <a:xfrm>
              <a:off x="106648" y="895722"/>
              <a:ext cx="1088401" cy="223591"/>
              <a:chOff x="881025" y="2800065"/>
              <a:chExt cx="2009975" cy="412910"/>
            </a:xfrm>
          </p:grpSpPr>
          <p:sp>
            <p:nvSpPr>
              <p:cNvPr id="6175" name="Google Shape;6175;p82"/>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6" name="Google Shape;6176;p82"/>
              <p:cNvGrpSpPr/>
              <p:nvPr/>
            </p:nvGrpSpPr>
            <p:grpSpPr>
              <a:xfrm>
                <a:off x="881025" y="2800065"/>
                <a:ext cx="92400" cy="411825"/>
                <a:chOff x="845575" y="2563700"/>
                <a:chExt cx="92400" cy="411825"/>
              </a:xfrm>
            </p:grpSpPr>
            <p:cxnSp>
              <p:nvCxnSpPr>
                <p:cNvPr id="6177" name="Google Shape;6177;p8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78" name="Google Shape;6178;p8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79" name="Google Shape;6179;p82"/>
            <p:cNvGrpSpPr/>
            <p:nvPr/>
          </p:nvGrpSpPr>
          <p:grpSpPr>
            <a:xfrm>
              <a:off x="1172346" y="1047018"/>
              <a:ext cx="1083151" cy="223003"/>
              <a:chOff x="2849073" y="3079467"/>
              <a:chExt cx="2000279" cy="411825"/>
            </a:xfrm>
          </p:grpSpPr>
          <p:sp>
            <p:nvSpPr>
              <p:cNvPr id="6180" name="Google Shape;6180;p82"/>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1" name="Google Shape;6181;p82"/>
              <p:cNvGrpSpPr/>
              <p:nvPr/>
            </p:nvGrpSpPr>
            <p:grpSpPr>
              <a:xfrm rot="10800000">
                <a:off x="2849073" y="3079467"/>
                <a:ext cx="92400" cy="411825"/>
                <a:chOff x="2070100" y="2563700"/>
                <a:chExt cx="92400" cy="411825"/>
              </a:xfrm>
            </p:grpSpPr>
            <p:cxnSp>
              <p:nvCxnSpPr>
                <p:cNvPr id="6182" name="Google Shape;6182;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83" name="Google Shape;6183;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84" name="Google Shape;6184;p82"/>
            <p:cNvGrpSpPr/>
            <p:nvPr/>
          </p:nvGrpSpPr>
          <p:grpSpPr>
            <a:xfrm>
              <a:off x="3290132" y="1047018"/>
              <a:ext cx="1297929" cy="223003"/>
              <a:chOff x="6760035" y="3079467"/>
              <a:chExt cx="2396914" cy="411825"/>
            </a:xfrm>
          </p:grpSpPr>
          <p:sp>
            <p:nvSpPr>
              <p:cNvPr id="6185" name="Google Shape;6185;p82"/>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6" name="Google Shape;6186;p82"/>
              <p:cNvGrpSpPr/>
              <p:nvPr/>
            </p:nvGrpSpPr>
            <p:grpSpPr>
              <a:xfrm rot="10800000">
                <a:off x="6760035" y="3079467"/>
                <a:ext cx="92400" cy="411825"/>
                <a:chOff x="2070100" y="2563700"/>
                <a:chExt cx="92400" cy="411825"/>
              </a:xfrm>
            </p:grpSpPr>
            <p:cxnSp>
              <p:nvCxnSpPr>
                <p:cNvPr id="6187" name="Google Shape;6187;p8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6188" name="Google Shape;6188;p8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89" name="Google Shape;6189;p82"/>
          <p:cNvGrpSpPr/>
          <p:nvPr/>
        </p:nvGrpSpPr>
        <p:grpSpPr>
          <a:xfrm>
            <a:off x="2147036" y="3369142"/>
            <a:ext cx="1086701" cy="799429"/>
            <a:chOff x="2183288" y="3555572"/>
            <a:chExt cx="1136241" cy="835873"/>
          </a:xfrm>
        </p:grpSpPr>
        <p:sp>
          <p:nvSpPr>
            <p:cNvPr id="6190" name="Google Shape;6190;p82"/>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1" name="Google Shape;6191;p82"/>
            <p:cNvGrpSpPr/>
            <p:nvPr/>
          </p:nvGrpSpPr>
          <p:grpSpPr>
            <a:xfrm>
              <a:off x="2205895" y="3637269"/>
              <a:ext cx="1089848" cy="724993"/>
              <a:chOff x="2205895" y="3637269"/>
              <a:chExt cx="1089848" cy="724993"/>
            </a:xfrm>
          </p:grpSpPr>
          <p:sp>
            <p:nvSpPr>
              <p:cNvPr id="6192" name="Google Shape;6192;p82"/>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82"/>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82"/>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82"/>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82"/>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82"/>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8" name="Google Shape;6198;p82"/>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199" name="Google Shape;6199;p82"/>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200" name="Google Shape;6200;p82"/>
            <p:cNvGrpSpPr/>
            <p:nvPr/>
          </p:nvGrpSpPr>
          <p:grpSpPr>
            <a:xfrm>
              <a:off x="3173850" y="3779426"/>
              <a:ext cx="145679" cy="70048"/>
              <a:chOff x="3173850" y="3779426"/>
              <a:chExt cx="145679" cy="70048"/>
            </a:xfrm>
          </p:grpSpPr>
          <p:cxnSp>
            <p:nvCxnSpPr>
              <p:cNvPr id="6201" name="Google Shape;6201;p82"/>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6202" name="Google Shape;6202;p82"/>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82"/>
            <p:cNvGrpSpPr/>
            <p:nvPr/>
          </p:nvGrpSpPr>
          <p:grpSpPr>
            <a:xfrm>
              <a:off x="2183288" y="4139483"/>
              <a:ext cx="145133" cy="70048"/>
              <a:chOff x="2183288" y="4139483"/>
              <a:chExt cx="145133" cy="70048"/>
            </a:xfrm>
          </p:grpSpPr>
          <p:cxnSp>
            <p:nvCxnSpPr>
              <p:cNvPr id="6204" name="Google Shape;6204;p82"/>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6205" name="Google Shape;6205;p82"/>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6" name="Google Shape;6206;p82"/>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07" name="Google Shape;6207;p82"/>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6208" name="Google Shape;6208;p82"/>
            <p:cNvGrpSpPr/>
            <p:nvPr/>
          </p:nvGrpSpPr>
          <p:grpSpPr>
            <a:xfrm>
              <a:off x="2943836" y="4268886"/>
              <a:ext cx="60717" cy="122559"/>
              <a:chOff x="2943836" y="4268886"/>
              <a:chExt cx="60717" cy="122559"/>
            </a:xfrm>
          </p:grpSpPr>
          <p:sp>
            <p:nvSpPr>
              <p:cNvPr id="6209" name="Google Shape;6209;p82"/>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210" name="Google Shape;6210;p82"/>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6211" name="Google Shape;6211;p82"/>
          <p:cNvGrpSpPr/>
          <p:nvPr/>
        </p:nvGrpSpPr>
        <p:grpSpPr>
          <a:xfrm>
            <a:off x="3409981" y="1290142"/>
            <a:ext cx="1675870" cy="758251"/>
            <a:chOff x="3530532" y="1496185"/>
            <a:chExt cx="1562000" cy="706730"/>
          </a:xfrm>
        </p:grpSpPr>
        <p:cxnSp>
          <p:nvCxnSpPr>
            <p:cNvPr id="6212" name="Google Shape;6212;p82"/>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6213" name="Google Shape;6213;p82"/>
            <p:cNvGrpSpPr/>
            <p:nvPr/>
          </p:nvGrpSpPr>
          <p:grpSpPr>
            <a:xfrm>
              <a:off x="3530532" y="1496185"/>
              <a:ext cx="323430" cy="463587"/>
              <a:chOff x="3530532" y="1496185"/>
              <a:chExt cx="323430" cy="463587"/>
            </a:xfrm>
          </p:grpSpPr>
          <p:grpSp>
            <p:nvGrpSpPr>
              <p:cNvPr id="6214" name="Google Shape;6214;p82"/>
              <p:cNvGrpSpPr/>
              <p:nvPr/>
            </p:nvGrpSpPr>
            <p:grpSpPr>
              <a:xfrm>
                <a:off x="3567462" y="1496185"/>
                <a:ext cx="286500" cy="361376"/>
                <a:chOff x="3567462" y="1496185"/>
                <a:chExt cx="286500" cy="361376"/>
              </a:xfrm>
            </p:grpSpPr>
            <p:cxnSp>
              <p:nvCxnSpPr>
                <p:cNvPr id="6215" name="Google Shape;6215;p82"/>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216" name="Google Shape;6216;p82"/>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7" name="Google Shape;6217;p82"/>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8" name="Google Shape;6218;p82"/>
            <p:cNvGrpSpPr/>
            <p:nvPr/>
          </p:nvGrpSpPr>
          <p:grpSpPr>
            <a:xfrm>
              <a:off x="3891569" y="1779209"/>
              <a:ext cx="323945" cy="423706"/>
              <a:chOff x="3891569" y="1779209"/>
              <a:chExt cx="323945" cy="423706"/>
            </a:xfrm>
          </p:grpSpPr>
          <p:grpSp>
            <p:nvGrpSpPr>
              <p:cNvPr id="6219" name="Google Shape;6219;p82"/>
              <p:cNvGrpSpPr/>
              <p:nvPr/>
            </p:nvGrpSpPr>
            <p:grpSpPr>
              <a:xfrm>
                <a:off x="3929014" y="1881638"/>
                <a:ext cx="286500" cy="321278"/>
                <a:chOff x="3929014" y="1881638"/>
                <a:chExt cx="286500" cy="321278"/>
              </a:xfrm>
            </p:grpSpPr>
            <p:cxnSp>
              <p:nvCxnSpPr>
                <p:cNvPr id="6220" name="Google Shape;6220;p82"/>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6221" name="Google Shape;6221;p82"/>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2" name="Google Shape;6222;p82"/>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3" name="Google Shape;6223;p82"/>
            <p:cNvGrpSpPr/>
            <p:nvPr/>
          </p:nvGrpSpPr>
          <p:grpSpPr>
            <a:xfrm>
              <a:off x="4252606" y="1496185"/>
              <a:ext cx="324721" cy="463587"/>
              <a:chOff x="4252606" y="1496185"/>
              <a:chExt cx="324721" cy="463587"/>
            </a:xfrm>
          </p:grpSpPr>
          <p:grpSp>
            <p:nvGrpSpPr>
              <p:cNvPr id="6224" name="Google Shape;6224;p82"/>
              <p:cNvGrpSpPr/>
              <p:nvPr/>
            </p:nvGrpSpPr>
            <p:grpSpPr>
              <a:xfrm>
                <a:off x="4290828" y="1496185"/>
                <a:ext cx="286500" cy="361376"/>
                <a:chOff x="4290828" y="1496185"/>
                <a:chExt cx="286500" cy="361376"/>
              </a:xfrm>
            </p:grpSpPr>
            <p:cxnSp>
              <p:nvCxnSpPr>
                <p:cNvPr id="6225" name="Google Shape;6225;p82"/>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6226" name="Google Shape;6226;p82"/>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7" name="Google Shape;6227;p82"/>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8" name="Google Shape;6228;p82"/>
            <p:cNvGrpSpPr/>
            <p:nvPr/>
          </p:nvGrpSpPr>
          <p:grpSpPr>
            <a:xfrm>
              <a:off x="4613643" y="1763716"/>
              <a:ext cx="325308" cy="439200"/>
              <a:chOff x="4613643" y="1763716"/>
              <a:chExt cx="325308" cy="439200"/>
            </a:xfrm>
          </p:grpSpPr>
          <p:grpSp>
            <p:nvGrpSpPr>
              <p:cNvPr id="6229" name="Google Shape;6229;p82"/>
              <p:cNvGrpSpPr/>
              <p:nvPr/>
            </p:nvGrpSpPr>
            <p:grpSpPr>
              <a:xfrm>
                <a:off x="4652451" y="1879538"/>
                <a:ext cx="286500" cy="323378"/>
                <a:chOff x="4652451" y="1879538"/>
                <a:chExt cx="286500" cy="323378"/>
              </a:xfrm>
            </p:grpSpPr>
            <p:cxnSp>
              <p:nvCxnSpPr>
                <p:cNvPr id="6230" name="Google Shape;6230;p82"/>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6231" name="Google Shape;6231;p82"/>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2" name="Google Shape;6232;p82"/>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3" name="Google Shape;6233;p82"/>
          <p:cNvGrpSpPr/>
          <p:nvPr/>
        </p:nvGrpSpPr>
        <p:grpSpPr>
          <a:xfrm>
            <a:off x="3421841" y="2143768"/>
            <a:ext cx="1652173" cy="391517"/>
            <a:chOff x="3512551" y="2358270"/>
            <a:chExt cx="1597383" cy="378533"/>
          </a:xfrm>
        </p:grpSpPr>
        <p:cxnSp>
          <p:nvCxnSpPr>
            <p:cNvPr id="6234" name="Google Shape;6234;p82"/>
            <p:cNvCxnSpPr>
              <a:stCxn id="6235" idx="6"/>
              <a:endCxn id="623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6237" name="Google Shape;6237;p82"/>
            <p:cNvGrpSpPr/>
            <p:nvPr/>
          </p:nvGrpSpPr>
          <p:grpSpPr>
            <a:xfrm>
              <a:off x="3512551" y="2358270"/>
              <a:ext cx="225647" cy="307714"/>
              <a:chOff x="2182679" y="2004714"/>
              <a:chExt cx="792300" cy="1080458"/>
            </a:xfrm>
          </p:grpSpPr>
          <p:cxnSp>
            <p:nvCxnSpPr>
              <p:cNvPr id="6238" name="Google Shape;6238;p82"/>
              <p:cNvCxnSpPr>
                <a:stCxn id="6239"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235" name="Google Shape;6235;p82"/>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82"/>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82"/>
            <p:cNvGrpSpPr/>
            <p:nvPr/>
          </p:nvGrpSpPr>
          <p:grpSpPr>
            <a:xfrm>
              <a:off x="3969644" y="2440153"/>
              <a:ext cx="225853" cy="296651"/>
              <a:chOff x="3775710" y="1729289"/>
              <a:chExt cx="136500" cy="179289"/>
            </a:xfrm>
          </p:grpSpPr>
          <p:cxnSp>
            <p:nvCxnSpPr>
              <p:cNvPr id="6241" name="Google Shape;6241;p82"/>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6242" name="Google Shape;6242;p82"/>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82"/>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82"/>
            <p:cNvGrpSpPr/>
            <p:nvPr/>
          </p:nvGrpSpPr>
          <p:grpSpPr>
            <a:xfrm>
              <a:off x="4427051" y="2358270"/>
              <a:ext cx="225647" cy="307714"/>
              <a:chOff x="5393704" y="2004714"/>
              <a:chExt cx="792300" cy="1080458"/>
            </a:xfrm>
          </p:grpSpPr>
          <p:cxnSp>
            <p:nvCxnSpPr>
              <p:cNvPr id="6245" name="Google Shape;6245;p82"/>
              <p:cNvCxnSpPr>
                <a:stCxn id="6246"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6247" name="Google Shape;6247;p82"/>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82"/>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8" name="Google Shape;6248;p82"/>
            <p:cNvGrpSpPr/>
            <p:nvPr/>
          </p:nvGrpSpPr>
          <p:grpSpPr>
            <a:xfrm>
              <a:off x="4884287" y="2440252"/>
              <a:ext cx="225647" cy="296532"/>
              <a:chOff x="6999166" y="2292572"/>
              <a:chExt cx="792300" cy="1041192"/>
            </a:xfrm>
          </p:grpSpPr>
          <p:cxnSp>
            <p:nvCxnSpPr>
              <p:cNvPr id="6249" name="Google Shape;6249;p82"/>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6236" name="Google Shape;6236;p82"/>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82"/>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51" name="Google Shape;6251;p82"/>
          <p:cNvGrpSpPr/>
          <p:nvPr/>
        </p:nvGrpSpPr>
        <p:grpSpPr>
          <a:xfrm>
            <a:off x="6842649" y="979967"/>
            <a:ext cx="1581844" cy="732818"/>
            <a:chOff x="634175" y="2986275"/>
            <a:chExt cx="3147949" cy="1458344"/>
          </a:xfrm>
        </p:grpSpPr>
        <p:cxnSp>
          <p:nvCxnSpPr>
            <p:cNvPr id="6252" name="Google Shape;6252;p82"/>
            <p:cNvCxnSpPr>
              <a:stCxn id="6253" idx="4"/>
              <a:endCxn id="625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6255" name="Google Shape;6255;p82"/>
            <p:cNvCxnSpPr>
              <a:stCxn id="6254" idx="0"/>
              <a:endCxn id="625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257" name="Google Shape;6257;p82"/>
            <p:cNvCxnSpPr>
              <a:stCxn id="6256" idx="4"/>
              <a:endCxn id="625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6259" name="Google Shape;6259;p82"/>
            <p:cNvCxnSpPr>
              <a:stCxn id="6258" idx="0"/>
              <a:endCxn id="626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6260" name="Google Shape;6260;p82"/>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56" name="Google Shape;6256;p82"/>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53" name="Google Shape;6253;p82"/>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58" name="Google Shape;6258;p82"/>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6254" name="Google Shape;6254;p82"/>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6261" name="Google Shape;6261;p82"/>
          <p:cNvGrpSpPr/>
          <p:nvPr/>
        </p:nvGrpSpPr>
        <p:grpSpPr>
          <a:xfrm>
            <a:off x="3410364" y="2674277"/>
            <a:ext cx="1675128" cy="313674"/>
            <a:chOff x="998425" y="1182125"/>
            <a:chExt cx="1065400" cy="199500"/>
          </a:xfrm>
        </p:grpSpPr>
        <p:sp>
          <p:nvSpPr>
            <p:cNvPr id="6262" name="Google Shape;6262;p8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8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8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8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8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82"/>
          <p:cNvGrpSpPr/>
          <p:nvPr/>
        </p:nvGrpSpPr>
        <p:grpSpPr>
          <a:xfrm>
            <a:off x="3410363" y="3630244"/>
            <a:ext cx="1675129" cy="525345"/>
            <a:chOff x="5194708" y="3484366"/>
            <a:chExt cx="3148148" cy="987304"/>
          </a:xfrm>
        </p:grpSpPr>
        <p:grpSp>
          <p:nvGrpSpPr>
            <p:cNvPr id="6268" name="Google Shape;6268;p82"/>
            <p:cNvGrpSpPr/>
            <p:nvPr/>
          </p:nvGrpSpPr>
          <p:grpSpPr>
            <a:xfrm>
              <a:off x="7531521" y="3484366"/>
              <a:ext cx="811335" cy="987304"/>
              <a:chOff x="3379425" y="1617275"/>
              <a:chExt cx="1090650" cy="1327200"/>
            </a:xfrm>
          </p:grpSpPr>
          <p:sp>
            <p:nvSpPr>
              <p:cNvPr id="6269" name="Google Shape;6269;p8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8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8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2" name="Google Shape;6272;p82"/>
            <p:cNvGrpSpPr/>
            <p:nvPr/>
          </p:nvGrpSpPr>
          <p:grpSpPr>
            <a:xfrm>
              <a:off x="6752546" y="3484366"/>
              <a:ext cx="811428" cy="987304"/>
              <a:chOff x="2332275" y="1617275"/>
              <a:chExt cx="1090775" cy="1327200"/>
            </a:xfrm>
          </p:grpSpPr>
          <p:sp>
            <p:nvSpPr>
              <p:cNvPr id="6273" name="Google Shape;6273;p8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8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8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6" name="Google Shape;6276;p82"/>
            <p:cNvGrpSpPr/>
            <p:nvPr/>
          </p:nvGrpSpPr>
          <p:grpSpPr>
            <a:xfrm>
              <a:off x="5973664" y="3484366"/>
              <a:ext cx="811335" cy="987304"/>
              <a:chOff x="1285250" y="1617275"/>
              <a:chExt cx="1090650" cy="1327200"/>
            </a:xfrm>
          </p:grpSpPr>
          <p:sp>
            <p:nvSpPr>
              <p:cNvPr id="6277" name="Google Shape;6277;p8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8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8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0" name="Google Shape;6280;p82"/>
            <p:cNvGrpSpPr/>
            <p:nvPr/>
          </p:nvGrpSpPr>
          <p:grpSpPr>
            <a:xfrm>
              <a:off x="5194708" y="3484366"/>
              <a:ext cx="811409" cy="987304"/>
              <a:chOff x="238125" y="1617275"/>
              <a:chExt cx="1090750" cy="1327200"/>
            </a:xfrm>
          </p:grpSpPr>
          <p:sp>
            <p:nvSpPr>
              <p:cNvPr id="6281" name="Google Shape;6281;p8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8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8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84" name="Google Shape;6284;p82"/>
          <p:cNvGrpSpPr/>
          <p:nvPr/>
        </p:nvGrpSpPr>
        <p:grpSpPr>
          <a:xfrm>
            <a:off x="6844048" y="2276133"/>
            <a:ext cx="1579046" cy="522230"/>
            <a:chOff x="6853641" y="2534077"/>
            <a:chExt cx="1515545" cy="501229"/>
          </a:xfrm>
        </p:grpSpPr>
        <p:grpSp>
          <p:nvGrpSpPr>
            <p:cNvPr id="6285" name="Google Shape;6285;p82"/>
            <p:cNvGrpSpPr/>
            <p:nvPr/>
          </p:nvGrpSpPr>
          <p:grpSpPr>
            <a:xfrm>
              <a:off x="6853641" y="2618923"/>
              <a:ext cx="1515545" cy="324556"/>
              <a:chOff x="6853641" y="2618923"/>
              <a:chExt cx="1515545" cy="324556"/>
            </a:xfrm>
          </p:grpSpPr>
          <p:sp>
            <p:nvSpPr>
              <p:cNvPr id="6286" name="Google Shape;6286;p82"/>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82"/>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82"/>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82"/>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82"/>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1" name="Google Shape;6291;p82"/>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82"/>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82"/>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82"/>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82"/>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82"/>
          <p:cNvGrpSpPr/>
          <p:nvPr/>
        </p:nvGrpSpPr>
        <p:grpSpPr>
          <a:xfrm>
            <a:off x="3438940" y="3151173"/>
            <a:ext cx="1617976" cy="346616"/>
            <a:chOff x="1808063" y="4294338"/>
            <a:chExt cx="3370782" cy="721817"/>
          </a:xfrm>
        </p:grpSpPr>
        <p:sp>
          <p:nvSpPr>
            <p:cNvPr id="6297" name="Google Shape;6297;p8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8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8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8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8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8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8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8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8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8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82"/>
          <p:cNvGrpSpPr/>
          <p:nvPr/>
        </p:nvGrpSpPr>
        <p:grpSpPr>
          <a:xfrm>
            <a:off x="5264936" y="3817923"/>
            <a:ext cx="1417067" cy="350605"/>
            <a:chOff x="4234950" y="2101012"/>
            <a:chExt cx="4219974" cy="1044090"/>
          </a:xfrm>
        </p:grpSpPr>
        <p:sp>
          <p:nvSpPr>
            <p:cNvPr id="6308" name="Google Shape;6308;p82"/>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82"/>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82"/>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82"/>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82"/>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82"/>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82"/>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82"/>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82"/>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82"/>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82"/>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82"/>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82"/>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82"/>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82"/>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82"/>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82"/>
          <p:cNvGrpSpPr/>
          <p:nvPr/>
        </p:nvGrpSpPr>
        <p:grpSpPr>
          <a:xfrm>
            <a:off x="6840408" y="1808681"/>
            <a:ext cx="1586327" cy="371557"/>
            <a:chOff x="1247650" y="2075423"/>
            <a:chExt cx="6648477" cy="1557238"/>
          </a:xfrm>
        </p:grpSpPr>
        <p:sp>
          <p:nvSpPr>
            <p:cNvPr id="6325" name="Google Shape;6325;p8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8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8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8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8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8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1" name="Google Shape;6331;p82"/>
          <p:cNvGrpSpPr/>
          <p:nvPr/>
        </p:nvGrpSpPr>
        <p:grpSpPr>
          <a:xfrm>
            <a:off x="5271678" y="961870"/>
            <a:ext cx="1415601" cy="1648533"/>
            <a:chOff x="1839112" y="2209163"/>
            <a:chExt cx="1918159" cy="2233784"/>
          </a:xfrm>
        </p:grpSpPr>
        <p:sp>
          <p:nvSpPr>
            <p:cNvPr id="6332" name="Google Shape;6332;p82"/>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82"/>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82"/>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35" name="Google Shape;6335;p82"/>
            <p:cNvCxnSpPr>
              <a:stCxn id="6332" idx="6"/>
              <a:endCxn id="633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336" name="Google Shape;6336;p82"/>
            <p:cNvCxnSpPr>
              <a:stCxn id="6333" idx="4"/>
              <a:endCxn id="633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6338" name="Google Shape;6338;p82"/>
            <p:cNvCxnSpPr>
              <a:stCxn id="6337" idx="6"/>
              <a:endCxn id="633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6339" name="Google Shape;6339;p82"/>
            <p:cNvCxnSpPr>
              <a:stCxn id="6334" idx="4"/>
              <a:endCxn id="634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6337" name="Google Shape;6337;p82"/>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82"/>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82"/>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42" name="Google Shape;6342;p82"/>
            <p:cNvCxnSpPr>
              <a:endCxn id="634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6343" name="Google Shape;6343;p82"/>
          <p:cNvGrpSpPr/>
          <p:nvPr/>
        </p:nvGrpSpPr>
        <p:grpSpPr>
          <a:xfrm>
            <a:off x="3428944" y="979954"/>
            <a:ext cx="1637968" cy="154942"/>
            <a:chOff x="238125" y="2506075"/>
            <a:chExt cx="7115411" cy="673075"/>
          </a:xfrm>
        </p:grpSpPr>
        <p:sp>
          <p:nvSpPr>
            <p:cNvPr id="6344" name="Google Shape;6344;p8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8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8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8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8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9" name="Google Shape;6349;p82"/>
          <p:cNvGrpSpPr/>
          <p:nvPr/>
        </p:nvGrpSpPr>
        <p:grpSpPr>
          <a:xfrm>
            <a:off x="1969680" y="1294672"/>
            <a:ext cx="1262932" cy="785408"/>
            <a:chOff x="548861" y="389676"/>
            <a:chExt cx="3843371" cy="2390163"/>
          </a:xfrm>
        </p:grpSpPr>
        <p:cxnSp>
          <p:nvCxnSpPr>
            <p:cNvPr id="6350" name="Google Shape;6350;p82"/>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351" name="Google Shape;6351;p82"/>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352" name="Google Shape;6352;p82"/>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6353" name="Google Shape;6353;p82"/>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6354" name="Google Shape;6354;p82"/>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6355" name="Google Shape;6355;p82"/>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56" name="Google Shape;6356;p82"/>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6357" name="Google Shape;6357;p82"/>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82"/>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82"/>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82"/>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82"/>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82"/>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82"/>
          <p:cNvGrpSpPr/>
          <p:nvPr/>
        </p:nvGrpSpPr>
        <p:grpSpPr>
          <a:xfrm>
            <a:off x="757812" y="2401550"/>
            <a:ext cx="1412054" cy="633562"/>
            <a:chOff x="1187400" y="2529299"/>
            <a:chExt cx="6769193" cy="2241903"/>
          </a:xfrm>
        </p:grpSpPr>
        <p:sp>
          <p:nvSpPr>
            <p:cNvPr id="6364" name="Google Shape;6364;p82"/>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6365" name="Google Shape;6365;p82"/>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66" name="Google Shape;6366;p82"/>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67" name="Google Shape;6367;p82"/>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68" name="Google Shape;6368;p82"/>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69" name="Google Shape;6369;p82"/>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6370" name="Google Shape;6370;p82"/>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6371" name="Google Shape;6371;p82"/>
            <p:cNvCxnSpPr>
              <a:stCxn id="6364" idx="2"/>
              <a:endCxn id="636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72" name="Google Shape;6372;p82"/>
            <p:cNvCxnSpPr>
              <a:stCxn id="6366" idx="0"/>
              <a:endCxn id="636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73" name="Google Shape;6373;p82"/>
            <p:cNvCxnSpPr>
              <a:stCxn id="6366" idx="2"/>
              <a:endCxn id="636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74" name="Google Shape;6374;p82"/>
            <p:cNvCxnSpPr>
              <a:stCxn id="6367" idx="0"/>
              <a:endCxn id="636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75" name="Google Shape;6375;p82"/>
            <p:cNvCxnSpPr>
              <a:stCxn id="6365" idx="2"/>
              <a:endCxn id="637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6376" name="Google Shape;6376;p82"/>
            <p:cNvCxnSpPr>
              <a:stCxn id="6369" idx="0"/>
              <a:endCxn id="636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6377" name="Google Shape;6377;p82"/>
          <p:cNvGrpSpPr/>
          <p:nvPr/>
        </p:nvGrpSpPr>
        <p:grpSpPr>
          <a:xfrm>
            <a:off x="6844058" y="2894258"/>
            <a:ext cx="1579035" cy="540873"/>
            <a:chOff x="6895650" y="3126697"/>
            <a:chExt cx="1436662" cy="492105"/>
          </a:xfrm>
        </p:grpSpPr>
        <p:sp>
          <p:nvSpPr>
            <p:cNvPr id="6378" name="Google Shape;6378;p82"/>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82"/>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82"/>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82"/>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82"/>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3" name="Google Shape;6383;p82"/>
            <p:cNvGrpSpPr/>
            <p:nvPr/>
          </p:nvGrpSpPr>
          <p:grpSpPr>
            <a:xfrm>
              <a:off x="6995957" y="3335810"/>
              <a:ext cx="1230393" cy="71754"/>
              <a:chOff x="6995957" y="3287964"/>
              <a:chExt cx="1230393" cy="71754"/>
            </a:xfrm>
          </p:grpSpPr>
          <p:sp>
            <p:nvSpPr>
              <p:cNvPr id="6384" name="Google Shape;6384;p82"/>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82"/>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82"/>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82"/>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82"/>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89" name="Google Shape;6389;p82"/>
          <p:cNvGrpSpPr/>
          <p:nvPr/>
        </p:nvGrpSpPr>
        <p:grpSpPr>
          <a:xfrm>
            <a:off x="6842640" y="3531021"/>
            <a:ext cx="1581862" cy="650625"/>
            <a:chOff x="6777990" y="3710194"/>
            <a:chExt cx="1646915" cy="677382"/>
          </a:xfrm>
        </p:grpSpPr>
        <p:grpSp>
          <p:nvGrpSpPr>
            <p:cNvPr id="6390" name="Google Shape;6390;p82"/>
            <p:cNvGrpSpPr/>
            <p:nvPr/>
          </p:nvGrpSpPr>
          <p:grpSpPr>
            <a:xfrm>
              <a:off x="6777990" y="3874492"/>
              <a:ext cx="411129" cy="513083"/>
              <a:chOff x="6777990" y="3874492"/>
              <a:chExt cx="411129" cy="513083"/>
            </a:xfrm>
          </p:grpSpPr>
          <p:cxnSp>
            <p:nvCxnSpPr>
              <p:cNvPr id="6391" name="Google Shape;6391;p82"/>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392" name="Google Shape;6392;p82"/>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3" name="Google Shape;6393;p82"/>
            <p:cNvGrpSpPr/>
            <p:nvPr/>
          </p:nvGrpSpPr>
          <p:grpSpPr>
            <a:xfrm>
              <a:off x="7188425" y="3710194"/>
              <a:ext cx="411123" cy="520535"/>
              <a:chOff x="7188425" y="3710194"/>
              <a:chExt cx="411123" cy="520535"/>
            </a:xfrm>
          </p:grpSpPr>
          <p:cxnSp>
            <p:nvCxnSpPr>
              <p:cNvPr id="6394" name="Google Shape;6394;p82"/>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6395" name="Google Shape;6395;p82"/>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82"/>
            <p:cNvGrpSpPr/>
            <p:nvPr/>
          </p:nvGrpSpPr>
          <p:grpSpPr>
            <a:xfrm>
              <a:off x="7603341" y="3874492"/>
              <a:ext cx="411474" cy="513083"/>
              <a:chOff x="7603341" y="3874492"/>
              <a:chExt cx="411474" cy="513083"/>
            </a:xfrm>
          </p:grpSpPr>
          <p:cxnSp>
            <p:nvCxnSpPr>
              <p:cNvPr id="6397" name="Google Shape;6397;p82"/>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6398" name="Google Shape;6398;p82"/>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9" name="Google Shape;6399;p82"/>
            <p:cNvGrpSpPr/>
            <p:nvPr/>
          </p:nvGrpSpPr>
          <p:grpSpPr>
            <a:xfrm>
              <a:off x="8013776" y="3722847"/>
              <a:ext cx="411129" cy="507881"/>
              <a:chOff x="8013776" y="3722847"/>
              <a:chExt cx="411129" cy="507881"/>
            </a:xfrm>
          </p:grpSpPr>
          <p:cxnSp>
            <p:nvCxnSpPr>
              <p:cNvPr id="6400" name="Google Shape;6400;p82"/>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6401" name="Google Shape;6401;p82"/>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02" name="Google Shape;6402;p82"/>
          <p:cNvGrpSpPr/>
          <p:nvPr/>
        </p:nvGrpSpPr>
        <p:grpSpPr>
          <a:xfrm>
            <a:off x="5262155" y="2703861"/>
            <a:ext cx="1421889" cy="1020603"/>
            <a:chOff x="5190863" y="2824811"/>
            <a:chExt cx="1544860" cy="1108869"/>
          </a:xfrm>
        </p:grpSpPr>
        <p:grpSp>
          <p:nvGrpSpPr>
            <p:cNvPr id="6403" name="Google Shape;6403;p82"/>
            <p:cNvGrpSpPr/>
            <p:nvPr/>
          </p:nvGrpSpPr>
          <p:grpSpPr>
            <a:xfrm>
              <a:off x="5938695" y="3176919"/>
              <a:ext cx="685761" cy="404739"/>
              <a:chOff x="5938695" y="3176919"/>
              <a:chExt cx="685761" cy="404739"/>
            </a:xfrm>
          </p:grpSpPr>
          <p:grpSp>
            <p:nvGrpSpPr>
              <p:cNvPr id="6404" name="Google Shape;6404;p82"/>
              <p:cNvGrpSpPr/>
              <p:nvPr/>
            </p:nvGrpSpPr>
            <p:grpSpPr>
              <a:xfrm>
                <a:off x="5938695" y="3176919"/>
                <a:ext cx="685761" cy="404739"/>
                <a:chOff x="5938695" y="3176919"/>
                <a:chExt cx="685761" cy="404739"/>
              </a:xfrm>
            </p:grpSpPr>
            <p:sp>
              <p:nvSpPr>
                <p:cNvPr id="6405" name="Google Shape;6405;p82"/>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82"/>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7" name="Google Shape;6407;p82"/>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8" name="Google Shape;6408;p82"/>
            <p:cNvGrpSpPr/>
            <p:nvPr/>
          </p:nvGrpSpPr>
          <p:grpSpPr>
            <a:xfrm>
              <a:off x="5305233" y="3176835"/>
              <a:ext cx="685971" cy="404655"/>
              <a:chOff x="5305233" y="3176835"/>
              <a:chExt cx="685971" cy="404655"/>
            </a:xfrm>
          </p:grpSpPr>
          <p:grpSp>
            <p:nvGrpSpPr>
              <p:cNvPr id="6409" name="Google Shape;6409;p82"/>
              <p:cNvGrpSpPr/>
              <p:nvPr/>
            </p:nvGrpSpPr>
            <p:grpSpPr>
              <a:xfrm>
                <a:off x="5305233" y="3176835"/>
                <a:ext cx="685971" cy="404655"/>
                <a:chOff x="5305233" y="3176835"/>
                <a:chExt cx="685971" cy="404655"/>
              </a:xfrm>
            </p:grpSpPr>
            <p:sp>
              <p:nvSpPr>
                <p:cNvPr id="6410" name="Google Shape;6410;p82"/>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82"/>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2" name="Google Shape;6412;p82"/>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3" name="Google Shape;6413;p82"/>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4" name="Google Shape;6414;p82"/>
            <p:cNvGrpSpPr/>
            <p:nvPr/>
          </p:nvGrpSpPr>
          <p:grpSpPr>
            <a:xfrm>
              <a:off x="5657361" y="2824811"/>
              <a:ext cx="1078361" cy="404655"/>
              <a:chOff x="5657361" y="2824811"/>
              <a:chExt cx="1078361" cy="404655"/>
            </a:xfrm>
          </p:grpSpPr>
          <p:grpSp>
            <p:nvGrpSpPr>
              <p:cNvPr id="6415" name="Google Shape;6415;p82"/>
              <p:cNvGrpSpPr/>
              <p:nvPr/>
            </p:nvGrpSpPr>
            <p:grpSpPr>
              <a:xfrm>
                <a:off x="5657361" y="2824811"/>
                <a:ext cx="1078361" cy="404655"/>
                <a:chOff x="5657361" y="2824811"/>
                <a:chExt cx="1078361" cy="404655"/>
              </a:xfrm>
            </p:grpSpPr>
            <p:grpSp>
              <p:nvGrpSpPr>
                <p:cNvPr id="6416" name="Google Shape;6416;p82"/>
                <p:cNvGrpSpPr/>
                <p:nvPr/>
              </p:nvGrpSpPr>
              <p:grpSpPr>
                <a:xfrm>
                  <a:off x="5938485" y="2824811"/>
                  <a:ext cx="797237" cy="404655"/>
                  <a:chOff x="5938485" y="2824811"/>
                  <a:chExt cx="797237" cy="404655"/>
                </a:xfrm>
              </p:grpSpPr>
              <p:sp>
                <p:nvSpPr>
                  <p:cNvPr id="6417" name="Google Shape;6417;p82"/>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82"/>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9" name="Google Shape;6419;p82"/>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20" name="Google Shape;6420;p82"/>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1" name="Google Shape;6421;p82"/>
            <p:cNvGrpSpPr/>
            <p:nvPr/>
          </p:nvGrpSpPr>
          <p:grpSpPr>
            <a:xfrm>
              <a:off x="5190863" y="3528942"/>
              <a:ext cx="1078026" cy="404739"/>
              <a:chOff x="5190863" y="3528942"/>
              <a:chExt cx="1078026" cy="404739"/>
            </a:xfrm>
          </p:grpSpPr>
          <p:sp>
            <p:nvSpPr>
              <p:cNvPr id="6422" name="Google Shape;6422;p82"/>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3" name="Google Shape;6423;p82"/>
              <p:cNvGrpSpPr/>
              <p:nvPr/>
            </p:nvGrpSpPr>
            <p:grpSpPr>
              <a:xfrm>
                <a:off x="5190863" y="3528942"/>
                <a:ext cx="1078026" cy="404739"/>
                <a:chOff x="5190863" y="3528942"/>
                <a:chExt cx="1078026" cy="404739"/>
              </a:xfrm>
            </p:grpSpPr>
            <p:sp>
              <p:nvSpPr>
                <p:cNvPr id="6424" name="Google Shape;6424;p82"/>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82"/>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26" name="Google Shape;6426;p82"/>
          <p:cNvGrpSpPr/>
          <p:nvPr/>
        </p:nvGrpSpPr>
        <p:grpSpPr>
          <a:xfrm>
            <a:off x="728162" y="1268329"/>
            <a:ext cx="1086719" cy="879487"/>
            <a:chOff x="803162" y="1474292"/>
            <a:chExt cx="1086719" cy="879487"/>
          </a:xfrm>
        </p:grpSpPr>
        <p:grpSp>
          <p:nvGrpSpPr>
            <p:cNvPr id="6427" name="Google Shape;6427;p82"/>
            <p:cNvGrpSpPr/>
            <p:nvPr/>
          </p:nvGrpSpPr>
          <p:grpSpPr>
            <a:xfrm>
              <a:off x="803162" y="1625948"/>
              <a:ext cx="445856" cy="576579"/>
              <a:chOff x="803162" y="1625948"/>
              <a:chExt cx="445856" cy="576579"/>
            </a:xfrm>
          </p:grpSpPr>
          <p:sp>
            <p:nvSpPr>
              <p:cNvPr id="6428" name="Google Shape;6428;p82"/>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9" name="Google Shape;6429;p82"/>
              <p:cNvGrpSpPr/>
              <p:nvPr/>
            </p:nvGrpSpPr>
            <p:grpSpPr>
              <a:xfrm>
                <a:off x="1056023" y="1625948"/>
                <a:ext cx="192995" cy="576579"/>
                <a:chOff x="1056023" y="1625948"/>
                <a:chExt cx="192995" cy="576579"/>
              </a:xfrm>
            </p:grpSpPr>
            <p:sp>
              <p:nvSpPr>
                <p:cNvPr id="6430" name="Google Shape;6430;p82"/>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82"/>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82"/>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82"/>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82"/>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35" name="Google Shape;6435;p82"/>
            <p:cNvGrpSpPr/>
            <p:nvPr/>
          </p:nvGrpSpPr>
          <p:grpSpPr>
            <a:xfrm>
              <a:off x="1371406" y="1474292"/>
              <a:ext cx="518475" cy="879487"/>
              <a:chOff x="1398231" y="1474292"/>
              <a:chExt cx="518475" cy="879487"/>
            </a:xfrm>
          </p:grpSpPr>
          <p:grpSp>
            <p:nvGrpSpPr>
              <p:cNvPr id="6436" name="Google Shape;6436;p82"/>
              <p:cNvGrpSpPr/>
              <p:nvPr/>
            </p:nvGrpSpPr>
            <p:grpSpPr>
              <a:xfrm>
                <a:off x="1398231" y="1474292"/>
                <a:ext cx="518475" cy="341643"/>
                <a:chOff x="1398231" y="1474292"/>
                <a:chExt cx="518475" cy="341643"/>
              </a:xfrm>
            </p:grpSpPr>
            <p:sp>
              <p:nvSpPr>
                <p:cNvPr id="6437" name="Google Shape;6437;p82"/>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8" name="Google Shape;6438;p82"/>
                <p:cNvGrpSpPr/>
                <p:nvPr/>
              </p:nvGrpSpPr>
              <p:grpSpPr>
                <a:xfrm>
                  <a:off x="1616453" y="1474292"/>
                  <a:ext cx="300253" cy="341643"/>
                  <a:chOff x="1616453" y="1475379"/>
                  <a:chExt cx="300253" cy="341643"/>
                </a:xfrm>
              </p:grpSpPr>
              <p:sp>
                <p:nvSpPr>
                  <p:cNvPr id="6439" name="Google Shape;6439;p82"/>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82"/>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82"/>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82"/>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82"/>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82"/>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82"/>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46" name="Google Shape;6446;p82"/>
                  <p:cNvGrpSpPr/>
                  <p:nvPr/>
                </p:nvGrpSpPr>
                <p:grpSpPr>
                  <a:xfrm>
                    <a:off x="1839639" y="1475379"/>
                    <a:ext cx="77067" cy="341643"/>
                    <a:chOff x="1839639" y="1475379"/>
                    <a:chExt cx="77067" cy="341643"/>
                  </a:xfrm>
                </p:grpSpPr>
                <p:sp>
                  <p:nvSpPr>
                    <p:cNvPr id="6447" name="Google Shape;6447;p82"/>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82"/>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49" name="Google Shape;6449;p82"/>
              <p:cNvGrpSpPr/>
              <p:nvPr/>
            </p:nvGrpSpPr>
            <p:grpSpPr>
              <a:xfrm>
                <a:off x="1398451" y="2012951"/>
                <a:ext cx="518255" cy="340828"/>
                <a:chOff x="1398451" y="2012951"/>
                <a:chExt cx="518255" cy="340828"/>
              </a:xfrm>
            </p:grpSpPr>
            <p:sp>
              <p:nvSpPr>
                <p:cNvPr id="6450" name="Google Shape;6450;p82"/>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1" name="Google Shape;6451;p82"/>
                <p:cNvGrpSpPr/>
                <p:nvPr/>
              </p:nvGrpSpPr>
              <p:grpSpPr>
                <a:xfrm>
                  <a:off x="1616453" y="2012951"/>
                  <a:ext cx="300253" cy="340828"/>
                  <a:chOff x="1616453" y="2013538"/>
                  <a:chExt cx="300253" cy="340828"/>
                </a:xfrm>
              </p:grpSpPr>
              <p:sp>
                <p:nvSpPr>
                  <p:cNvPr id="6452" name="Google Shape;6452;p82"/>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82"/>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82"/>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82"/>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82"/>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82"/>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82"/>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59" name="Google Shape;6459;p82"/>
                  <p:cNvGrpSpPr/>
                  <p:nvPr/>
                </p:nvGrpSpPr>
                <p:grpSpPr>
                  <a:xfrm>
                    <a:off x="1839639" y="2013538"/>
                    <a:ext cx="77067" cy="340828"/>
                    <a:chOff x="1839639" y="2013538"/>
                    <a:chExt cx="77067" cy="340828"/>
                  </a:xfrm>
                </p:grpSpPr>
                <p:sp>
                  <p:nvSpPr>
                    <p:cNvPr id="6460" name="Google Shape;6460;p82"/>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82"/>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462" name="Google Shape;6462;p82"/>
          <p:cNvGrpSpPr/>
          <p:nvPr/>
        </p:nvGrpSpPr>
        <p:grpSpPr>
          <a:xfrm>
            <a:off x="724986" y="3399516"/>
            <a:ext cx="1368681" cy="682918"/>
            <a:chOff x="724986" y="3605478"/>
            <a:chExt cx="1368681" cy="682918"/>
          </a:xfrm>
        </p:grpSpPr>
        <p:grpSp>
          <p:nvGrpSpPr>
            <p:cNvPr id="6463" name="Google Shape;6463;p82"/>
            <p:cNvGrpSpPr/>
            <p:nvPr/>
          </p:nvGrpSpPr>
          <p:grpSpPr>
            <a:xfrm>
              <a:off x="1289102" y="3823629"/>
              <a:ext cx="240442" cy="250435"/>
              <a:chOff x="-165066" y="3843615"/>
              <a:chExt cx="221259" cy="230455"/>
            </a:xfrm>
          </p:grpSpPr>
          <p:sp>
            <p:nvSpPr>
              <p:cNvPr id="6464" name="Google Shape;6464;p82"/>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82"/>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82"/>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82"/>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82"/>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82"/>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82"/>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82"/>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82"/>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82"/>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82"/>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82"/>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82"/>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82"/>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82"/>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82"/>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82"/>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82"/>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82"/>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82"/>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4" name="Google Shape;6484;p82"/>
            <p:cNvGrpSpPr/>
            <p:nvPr/>
          </p:nvGrpSpPr>
          <p:grpSpPr>
            <a:xfrm>
              <a:off x="724986" y="3605478"/>
              <a:ext cx="1368681" cy="682918"/>
              <a:chOff x="724986" y="3605478"/>
              <a:chExt cx="1368681" cy="682918"/>
            </a:xfrm>
          </p:grpSpPr>
          <p:grpSp>
            <p:nvGrpSpPr>
              <p:cNvPr id="6485" name="Google Shape;6485;p82"/>
              <p:cNvGrpSpPr/>
              <p:nvPr/>
            </p:nvGrpSpPr>
            <p:grpSpPr>
              <a:xfrm>
                <a:off x="1498221" y="4047614"/>
                <a:ext cx="529172" cy="240783"/>
                <a:chOff x="1498221" y="4047614"/>
                <a:chExt cx="529172" cy="240783"/>
              </a:xfrm>
            </p:grpSpPr>
            <p:grpSp>
              <p:nvGrpSpPr>
                <p:cNvPr id="6486" name="Google Shape;6486;p82"/>
                <p:cNvGrpSpPr/>
                <p:nvPr/>
              </p:nvGrpSpPr>
              <p:grpSpPr>
                <a:xfrm>
                  <a:off x="1826655" y="4224370"/>
                  <a:ext cx="200738" cy="25631"/>
                  <a:chOff x="1826655" y="4224370"/>
                  <a:chExt cx="200738" cy="25631"/>
                </a:xfrm>
              </p:grpSpPr>
              <p:sp>
                <p:nvSpPr>
                  <p:cNvPr id="6487" name="Google Shape;6487;p82"/>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82"/>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82"/>
                <p:cNvGrpSpPr/>
                <p:nvPr/>
              </p:nvGrpSpPr>
              <p:grpSpPr>
                <a:xfrm>
                  <a:off x="1498221" y="4047614"/>
                  <a:ext cx="328444" cy="240783"/>
                  <a:chOff x="1498221" y="4047614"/>
                  <a:chExt cx="328444" cy="240783"/>
                </a:xfrm>
              </p:grpSpPr>
              <p:sp>
                <p:nvSpPr>
                  <p:cNvPr id="6490" name="Google Shape;6490;p82"/>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1" name="Google Shape;6491;p82"/>
                  <p:cNvGrpSpPr/>
                  <p:nvPr/>
                </p:nvGrpSpPr>
                <p:grpSpPr>
                  <a:xfrm>
                    <a:off x="1498221" y="4047614"/>
                    <a:ext cx="150566" cy="190416"/>
                    <a:chOff x="1498221" y="4047614"/>
                    <a:chExt cx="150566" cy="190416"/>
                  </a:xfrm>
                </p:grpSpPr>
                <p:sp>
                  <p:nvSpPr>
                    <p:cNvPr id="6492" name="Google Shape;6492;p82"/>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82"/>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494" name="Google Shape;6494;p82"/>
              <p:cNvGrpSpPr/>
              <p:nvPr/>
            </p:nvGrpSpPr>
            <p:grpSpPr>
              <a:xfrm>
                <a:off x="1560718" y="3800594"/>
                <a:ext cx="532948" cy="302090"/>
                <a:chOff x="1560718" y="3800594"/>
                <a:chExt cx="532948" cy="302090"/>
              </a:xfrm>
            </p:grpSpPr>
            <p:grpSp>
              <p:nvGrpSpPr>
                <p:cNvPr id="6495" name="Google Shape;6495;p82"/>
                <p:cNvGrpSpPr/>
                <p:nvPr/>
              </p:nvGrpSpPr>
              <p:grpSpPr>
                <a:xfrm>
                  <a:off x="1912179" y="3827344"/>
                  <a:ext cx="181487" cy="25631"/>
                  <a:chOff x="1912179" y="3827344"/>
                  <a:chExt cx="181487" cy="25631"/>
                </a:xfrm>
              </p:grpSpPr>
              <p:sp>
                <p:nvSpPr>
                  <p:cNvPr id="6496" name="Google Shape;6496;p82"/>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82"/>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8" name="Google Shape;6498;p82"/>
                <p:cNvGrpSpPr/>
                <p:nvPr/>
              </p:nvGrpSpPr>
              <p:grpSpPr>
                <a:xfrm>
                  <a:off x="1912179" y="4044505"/>
                  <a:ext cx="181487" cy="25622"/>
                  <a:chOff x="1912179" y="4044506"/>
                  <a:chExt cx="181487" cy="25622"/>
                </a:xfrm>
              </p:grpSpPr>
              <p:sp>
                <p:nvSpPr>
                  <p:cNvPr id="6499" name="Google Shape;6499;p82"/>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82"/>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82"/>
                <p:cNvGrpSpPr/>
                <p:nvPr/>
              </p:nvGrpSpPr>
              <p:grpSpPr>
                <a:xfrm>
                  <a:off x="1560718" y="3800594"/>
                  <a:ext cx="351472" cy="302090"/>
                  <a:chOff x="1560718" y="3800594"/>
                  <a:chExt cx="351472" cy="302090"/>
                </a:xfrm>
              </p:grpSpPr>
              <p:grpSp>
                <p:nvGrpSpPr>
                  <p:cNvPr id="6502" name="Google Shape;6502;p82"/>
                  <p:cNvGrpSpPr/>
                  <p:nvPr/>
                </p:nvGrpSpPr>
                <p:grpSpPr>
                  <a:xfrm>
                    <a:off x="1560718" y="3842857"/>
                    <a:ext cx="173586" cy="217131"/>
                    <a:chOff x="1560718" y="3842857"/>
                    <a:chExt cx="173586" cy="217131"/>
                  </a:xfrm>
                </p:grpSpPr>
                <p:sp>
                  <p:nvSpPr>
                    <p:cNvPr id="6503" name="Google Shape;6503;p82"/>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82"/>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82"/>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6" name="Google Shape;6506;p82"/>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82"/>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08" name="Google Shape;6508;p82"/>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09" name="Google Shape;6509;p82"/>
              <p:cNvGrpSpPr/>
              <p:nvPr/>
            </p:nvGrpSpPr>
            <p:grpSpPr>
              <a:xfrm>
                <a:off x="785350" y="3605478"/>
                <a:ext cx="535311" cy="249245"/>
                <a:chOff x="785350" y="3605478"/>
                <a:chExt cx="535311" cy="249245"/>
              </a:xfrm>
            </p:grpSpPr>
            <p:grpSp>
              <p:nvGrpSpPr>
                <p:cNvPr id="6510" name="Google Shape;6510;p82"/>
                <p:cNvGrpSpPr/>
                <p:nvPr/>
              </p:nvGrpSpPr>
              <p:grpSpPr>
                <a:xfrm>
                  <a:off x="785350" y="3605478"/>
                  <a:ext cx="376191" cy="102736"/>
                  <a:chOff x="785350" y="3605478"/>
                  <a:chExt cx="376191" cy="102736"/>
                </a:xfrm>
              </p:grpSpPr>
              <p:sp>
                <p:nvSpPr>
                  <p:cNvPr id="6511" name="Google Shape;6511;p82"/>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82"/>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82"/>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4" name="Google Shape;6514;p82"/>
                <p:cNvGrpSpPr/>
                <p:nvPr/>
              </p:nvGrpSpPr>
              <p:grpSpPr>
                <a:xfrm>
                  <a:off x="1161530" y="3655851"/>
                  <a:ext cx="159131" cy="198872"/>
                  <a:chOff x="1161530" y="3655851"/>
                  <a:chExt cx="159131" cy="198872"/>
                </a:xfrm>
              </p:grpSpPr>
              <p:sp>
                <p:nvSpPr>
                  <p:cNvPr id="6515" name="Google Shape;6515;p82"/>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82"/>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17" name="Google Shape;6517;p82"/>
              <p:cNvGrpSpPr/>
              <p:nvPr/>
            </p:nvGrpSpPr>
            <p:grpSpPr>
              <a:xfrm>
                <a:off x="785350" y="4047614"/>
                <a:ext cx="535311" cy="240783"/>
                <a:chOff x="785350" y="4047614"/>
                <a:chExt cx="535311" cy="240783"/>
              </a:xfrm>
            </p:grpSpPr>
            <p:grpSp>
              <p:nvGrpSpPr>
                <p:cNvPr id="6518" name="Google Shape;6518;p82"/>
                <p:cNvGrpSpPr/>
                <p:nvPr/>
              </p:nvGrpSpPr>
              <p:grpSpPr>
                <a:xfrm>
                  <a:off x="1161636" y="4047614"/>
                  <a:ext cx="159025" cy="190415"/>
                  <a:chOff x="1161636" y="4047614"/>
                  <a:chExt cx="159025" cy="190415"/>
                </a:xfrm>
              </p:grpSpPr>
              <p:sp>
                <p:nvSpPr>
                  <p:cNvPr id="6519" name="Google Shape;6519;p82"/>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82"/>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1" name="Google Shape;6521;p82"/>
                <p:cNvGrpSpPr/>
                <p:nvPr/>
              </p:nvGrpSpPr>
              <p:grpSpPr>
                <a:xfrm>
                  <a:off x="785350" y="4185661"/>
                  <a:ext cx="376191" cy="102736"/>
                  <a:chOff x="785350" y="4185661"/>
                  <a:chExt cx="376191" cy="102736"/>
                </a:xfrm>
              </p:grpSpPr>
              <p:sp>
                <p:nvSpPr>
                  <p:cNvPr id="6522" name="Google Shape;6522;p82"/>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82"/>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82"/>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525" name="Google Shape;6525;p82"/>
              <p:cNvGrpSpPr/>
              <p:nvPr/>
            </p:nvGrpSpPr>
            <p:grpSpPr>
              <a:xfrm>
                <a:off x="1501054" y="3605478"/>
                <a:ext cx="526340" cy="249240"/>
                <a:chOff x="1501054" y="3605478"/>
                <a:chExt cx="526340" cy="249240"/>
              </a:xfrm>
            </p:grpSpPr>
            <p:grpSp>
              <p:nvGrpSpPr>
                <p:cNvPr id="6526" name="Google Shape;6526;p82"/>
                <p:cNvGrpSpPr/>
                <p:nvPr/>
              </p:nvGrpSpPr>
              <p:grpSpPr>
                <a:xfrm>
                  <a:off x="1834208" y="3643867"/>
                  <a:ext cx="193185" cy="25622"/>
                  <a:chOff x="1834208" y="3643867"/>
                  <a:chExt cx="193185" cy="25622"/>
                </a:xfrm>
              </p:grpSpPr>
              <p:sp>
                <p:nvSpPr>
                  <p:cNvPr id="6527" name="Google Shape;6527;p82"/>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82"/>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82"/>
                <p:cNvGrpSpPr/>
                <p:nvPr/>
              </p:nvGrpSpPr>
              <p:grpSpPr>
                <a:xfrm>
                  <a:off x="1501054" y="3605478"/>
                  <a:ext cx="333165" cy="249240"/>
                  <a:chOff x="1501054" y="3605478"/>
                  <a:chExt cx="333165" cy="249240"/>
                </a:xfrm>
              </p:grpSpPr>
              <p:sp>
                <p:nvSpPr>
                  <p:cNvPr id="6530" name="Google Shape;6530;p82"/>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31" name="Google Shape;6531;p82"/>
                  <p:cNvGrpSpPr/>
                  <p:nvPr/>
                </p:nvGrpSpPr>
                <p:grpSpPr>
                  <a:xfrm>
                    <a:off x="1501054" y="3655851"/>
                    <a:ext cx="155286" cy="198867"/>
                    <a:chOff x="1501054" y="3655851"/>
                    <a:chExt cx="155286" cy="198867"/>
                  </a:xfrm>
                </p:grpSpPr>
                <p:sp>
                  <p:nvSpPr>
                    <p:cNvPr id="6532" name="Google Shape;6532;p82"/>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82"/>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34" name="Google Shape;6534;p82"/>
              <p:cNvGrpSpPr/>
              <p:nvPr/>
            </p:nvGrpSpPr>
            <p:grpSpPr>
              <a:xfrm>
                <a:off x="724986" y="3800594"/>
                <a:ext cx="532950" cy="302090"/>
                <a:chOff x="724986" y="3800594"/>
                <a:chExt cx="532950" cy="302090"/>
              </a:xfrm>
            </p:grpSpPr>
            <p:grpSp>
              <p:nvGrpSpPr>
                <p:cNvPr id="6535" name="Google Shape;6535;p82"/>
                <p:cNvGrpSpPr/>
                <p:nvPr/>
              </p:nvGrpSpPr>
              <p:grpSpPr>
                <a:xfrm>
                  <a:off x="724986" y="4044367"/>
                  <a:ext cx="181314" cy="25626"/>
                  <a:chOff x="724986" y="4044367"/>
                  <a:chExt cx="181314" cy="25626"/>
                </a:xfrm>
              </p:grpSpPr>
              <p:sp>
                <p:nvSpPr>
                  <p:cNvPr id="6536" name="Google Shape;6536;p82"/>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82"/>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8" name="Google Shape;6538;p82"/>
                <p:cNvGrpSpPr/>
                <p:nvPr/>
              </p:nvGrpSpPr>
              <p:grpSpPr>
                <a:xfrm>
                  <a:off x="906290" y="3800594"/>
                  <a:ext cx="351646" cy="302090"/>
                  <a:chOff x="906290" y="3800594"/>
                  <a:chExt cx="351646" cy="302090"/>
                </a:xfrm>
              </p:grpSpPr>
              <p:grpSp>
                <p:nvGrpSpPr>
                  <p:cNvPr id="6539" name="Google Shape;6539;p82"/>
                  <p:cNvGrpSpPr/>
                  <p:nvPr/>
                </p:nvGrpSpPr>
                <p:grpSpPr>
                  <a:xfrm>
                    <a:off x="1084172" y="3842857"/>
                    <a:ext cx="173764" cy="217131"/>
                    <a:chOff x="1084172" y="3842857"/>
                    <a:chExt cx="173764" cy="217131"/>
                  </a:xfrm>
                </p:grpSpPr>
                <p:grpSp>
                  <p:nvGrpSpPr>
                    <p:cNvPr id="6540" name="Google Shape;6540;p82"/>
                    <p:cNvGrpSpPr/>
                    <p:nvPr/>
                  </p:nvGrpSpPr>
                  <p:grpSpPr>
                    <a:xfrm>
                      <a:off x="1156862" y="3936509"/>
                      <a:ext cx="101073" cy="25622"/>
                      <a:chOff x="1156862" y="3936509"/>
                      <a:chExt cx="101073" cy="25622"/>
                    </a:xfrm>
                  </p:grpSpPr>
                  <p:sp>
                    <p:nvSpPr>
                      <p:cNvPr id="6541" name="Google Shape;6541;p82"/>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82"/>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82"/>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4" name="Google Shape;6544;p82"/>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82"/>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82"/>
                <p:cNvGrpSpPr/>
                <p:nvPr/>
              </p:nvGrpSpPr>
              <p:grpSpPr>
                <a:xfrm>
                  <a:off x="724986" y="3830189"/>
                  <a:ext cx="189533" cy="25626"/>
                  <a:chOff x="724986" y="3830189"/>
                  <a:chExt cx="189533" cy="25626"/>
                </a:xfrm>
              </p:grpSpPr>
              <p:sp>
                <p:nvSpPr>
                  <p:cNvPr id="6547" name="Google Shape;6547;p82"/>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82"/>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549" name="Google Shape;6549;p82"/>
          <p:cNvGrpSpPr/>
          <p:nvPr/>
        </p:nvGrpSpPr>
        <p:grpSpPr>
          <a:xfrm>
            <a:off x="2253298" y="2249677"/>
            <a:ext cx="948701" cy="935378"/>
            <a:chOff x="2253298" y="2428317"/>
            <a:chExt cx="948701" cy="935378"/>
          </a:xfrm>
        </p:grpSpPr>
        <p:sp>
          <p:nvSpPr>
            <p:cNvPr id="6550" name="Google Shape;6550;p82"/>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82"/>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82"/>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82"/>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82"/>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82"/>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82"/>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82"/>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82"/>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82"/>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82"/>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82"/>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82"/>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82"/>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82"/>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82"/>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82"/>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82"/>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82"/>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82"/>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82"/>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82"/>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82"/>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82"/>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82"/>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82"/>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82"/>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82"/>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82"/>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82"/>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82"/>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82"/>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82"/>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586"/>
        <p:cNvGrpSpPr/>
        <p:nvPr/>
      </p:nvGrpSpPr>
      <p:grpSpPr>
        <a:xfrm>
          <a:off x="0" y="0"/>
          <a:ext cx="0" cy="0"/>
          <a:chOff x="0" y="0"/>
          <a:chExt cx="0" cy="0"/>
        </a:xfrm>
      </p:grpSpPr>
      <p:grpSp>
        <p:nvGrpSpPr>
          <p:cNvPr id="6587" name="Google Shape;6587;p83"/>
          <p:cNvGrpSpPr/>
          <p:nvPr/>
        </p:nvGrpSpPr>
        <p:grpSpPr>
          <a:xfrm>
            <a:off x="3339744" y="952977"/>
            <a:ext cx="2363393" cy="1017867"/>
            <a:chOff x="3292400" y="1219146"/>
            <a:chExt cx="2615240" cy="1110239"/>
          </a:xfrm>
        </p:grpSpPr>
        <p:sp>
          <p:nvSpPr>
            <p:cNvPr id="6588" name="Google Shape;6588;p83"/>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589" name="Google Shape;6589;p83"/>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590" name="Google Shape;6590;p83"/>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591" name="Google Shape;6591;p83"/>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592" name="Google Shape;6592;p83"/>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593" name="Google Shape;6593;p83"/>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594" name="Google Shape;6594;p83"/>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595" name="Google Shape;6595;p83"/>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596" name="Google Shape;6596;p83"/>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597" name="Google Shape;6597;p83"/>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598" name="Google Shape;6598;p83"/>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599" name="Google Shape;6599;p83"/>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600" name="Google Shape;6600;p83"/>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601" name="Google Shape;6601;p83"/>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602" name="Google Shape;6602;p83"/>
            <p:cNvGrpSpPr/>
            <p:nvPr/>
          </p:nvGrpSpPr>
          <p:grpSpPr>
            <a:xfrm>
              <a:off x="3748438" y="1378608"/>
              <a:ext cx="2159202" cy="903971"/>
              <a:chOff x="1683525" y="2179850"/>
              <a:chExt cx="4519050" cy="2134525"/>
            </a:xfrm>
          </p:grpSpPr>
          <p:sp>
            <p:nvSpPr>
              <p:cNvPr id="6603" name="Google Shape;6603;p8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04" name="Google Shape;6604;p8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05" name="Google Shape;6605;p8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06" name="Google Shape;6606;p8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07" name="Google Shape;6607;p8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08" name="Google Shape;6608;p8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09" name="Google Shape;6609;p8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10" name="Google Shape;6610;p8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11" name="Google Shape;6611;p8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12" name="Google Shape;6612;p8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13" name="Google Shape;6613;p8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614" name="Google Shape;6614;p8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615" name="Google Shape;6615;p83"/>
          <p:cNvGraphicFramePr/>
          <p:nvPr/>
        </p:nvGraphicFramePr>
        <p:xfrm>
          <a:off x="5935838" y="2130450"/>
          <a:ext cx="3000000" cy="3000000"/>
        </p:xfrm>
        <a:graphic>
          <a:graphicData uri="http://schemas.openxmlformats.org/drawingml/2006/table">
            <a:tbl>
              <a:tblPr>
                <a:noFill/>
                <a:tableStyleId>{C5CF3697-A899-42A9-A82F-DA2B76219FDE}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616" name="Google Shape;6616;p83"/>
          <p:cNvGrpSpPr/>
          <p:nvPr/>
        </p:nvGrpSpPr>
        <p:grpSpPr>
          <a:xfrm>
            <a:off x="5913087" y="3189047"/>
            <a:ext cx="2519825" cy="1001454"/>
            <a:chOff x="1906114" y="789980"/>
            <a:chExt cx="1487676" cy="606868"/>
          </a:xfrm>
        </p:grpSpPr>
        <p:cxnSp>
          <p:nvCxnSpPr>
            <p:cNvPr id="6617" name="Google Shape;6617;p8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618" name="Google Shape;6618;p8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619" name="Google Shape;6619;p8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620" name="Google Shape;6620;p8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621" name="Google Shape;6621;p8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622" name="Google Shape;6622;p8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623" name="Google Shape;6623;p8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624" name="Google Shape;6624;p8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8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8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8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8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8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8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631" name="Google Shape;6631;p8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632" name="Google Shape;6632;p8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633" name="Google Shape;6633;p8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83"/>
          <p:cNvGrpSpPr/>
          <p:nvPr/>
        </p:nvGrpSpPr>
        <p:grpSpPr>
          <a:xfrm>
            <a:off x="712562" y="998005"/>
            <a:ext cx="2394370" cy="976502"/>
            <a:chOff x="749309" y="1112739"/>
            <a:chExt cx="2371603" cy="976502"/>
          </a:xfrm>
        </p:grpSpPr>
        <p:sp>
          <p:nvSpPr>
            <p:cNvPr id="6635" name="Google Shape;6635;p83"/>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83"/>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83"/>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83"/>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83"/>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83"/>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83"/>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83"/>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83"/>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83"/>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83"/>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83"/>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83"/>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83"/>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83"/>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83"/>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83"/>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83"/>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83"/>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83"/>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83"/>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83"/>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83"/>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83"/>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83"/>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83"/>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83"/>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83"/>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8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8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8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8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667" name="Google Shape;6667;p83"/>
          <p:cNvGraphicFramePr/>
          <p:nvPr/>
        </p:nvGraphicFramePr>
        <p:xfrm>
          <a:off x="5935863" y="996300"/>
          <a:ext cx="3000000" cy="3000000"/>
        </p:xfrm>
        <a:graphic>
          <a:graphicData uri="http://schemas.openxmlformats.org/drawingml/2006/table">
            <a:tbl>
              <a:tblPr>
                <a:noFill/>
                <a:tableStyleId>{C5CF3697-A899-42A9-A82F-DA2B76219FDE}</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6668" name="Google Shape;6668;p83"/>
          <p:cNvGraphicFramePr/>
          <p:nvPr/>
        </p:nvGraphicFramePr>
        <p:xfrm>
          <a:off x="3342575" y="2130450"/>
          <a:ext cx="3000000" cy="3000000"/>
        </p:xfrm>
        <a:graphic>
          <a:graphicData uri="http://schemas.openxmlformats.org/drawingml/2006/table">
            <a:tbl>
              <a:tblPr>
                <a:noFill/>
                <a:tableStyleId>{C5CF3697-A899-42A9-A82F-DA2B76219FDE}</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669" name="Google Shape;6669;p83"/>
          <p:cNvGrpSpPr/>
          <p:nvPr/>
        </p:nvGrpSpPr>
        <p:grpSpPr>
          <a:xfrm>
            <a:off x="4086504" y="2517093"/>
            <a:ext cx="1517436" cy="74460"/>
            <a:chOff x="3980086" y="2804397"/>
            <a:chExt cx="1227600" cy="66900"/>
          </a:xfrm>
        </p:grpSpPr>
        <p:sp>
          <p:nvSpPr>
            <p:cNvPr id="6670" name="Google Shape;6670;p8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8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2" name="Google Shape;6672;p83"/>
          <p:cNvGrpSpPr/>
          <p:nvPr/>
        </p:nvGrpSpPr>
        <p:grpSpPr>
          <a:xfrm>
            <a:off x="4711569" y="2809680"/>
            <a:ext cx="892956" cy="74460"/>
            <a:chOff x="3980086" y="2804397"/>
            <a:chExt cx="1227600" cy="66900"/>
          </a:xfrm>
        </p:grpSpPr>
        <p:sp>
          <p:nvSpPr>
            <p:cNvPr id="6673" name="Google Shape;6673;p83"/>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83"/>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5" name="Google Shape;6675;p83"/>
          <p:cNvGrpSpPr/>
          <p:nvPr/>
        </p:nvGrpSpPr>
        <p:grpSpPr>
          <a:xfrm>
            <a:off x="3344661" y="3168563"/>
            <a:ext cx="2363244" cy="1005943"/>
            <a:chOff x="3358415" y="3361302"/>
            <a:chExt cx="2363244" cy="1024695"/>
          </a:xfrm>
        </p:grpSpPr>
        <p:grpSp>
          <p:nvGrpSpPr>
            <p:cNvPr id="6676" name="Google Shape;6676;p83"/>
            <p:cNvGrpSpPr/>
            <p:nvPr/>
          </p:nvGrpSpPr>
          <p:grpSpPr>
            <a:xfrm>
              <a:off x="3358415" y="3361302"/>
              <a:ext cx="441300" cy="1024695"/>
              <a:chOff x="3358415" y="3361302"/>
              <a:chExt cx="441300" cy="1024695"/>
            </a:xfrm>
          </p:grpSpPr>
          <p:sp>
            <p:nvSpPr>
              <p:cNvPr id="6677" name="Google Shape;6677;p83"/>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83"/>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83"/>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83"/>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83"/>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83"/>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83"/>
            <p:cNvGrpSpPr/>
            <p:nvPr/>
          </p:nvGrpSpPr>
          <p:grpSpPr>
            <a:xfrm>
              <a:off x="3838901" y="3361302"/>
              <a:ext cx="441300" cy="1024695"/>
              <a:chOff x="3838901" y="3361302"/>
              <a:chExt cx="441300" cy="1024695"/>
            </a:xfrm>
          </p:grpSpPr>
          <p:sp>
            <p:nvSpPr>
              <p:cNvPr id="6684" name="Google Shape;6684;p83"/>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83"/>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83"/>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83"/>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83"/>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83"/>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0" name="Google Shape;6690;p83"/>
            <p:cNvGrpSpPr/>
            <p:nvPr/>
          </p:nvGrpSpPr>
          <p:grpSpPr>
            <a:xfrm>
              <a:off x="4319387" y="3361302"/>
              <a:ext cx="441300" cy="1024695"/>
              <a:chOff x="4319387" y="3361302"/>
              <a:chExt cx="441300" cy="1024695"/>
            </a:xfrm>
          </p:grpSpPr>
          <p:sp>
            <p:nvSpPr>
              <p:cNvPr id="6691" name="Google Shape;6691;p83"/>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83"/>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83"/>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83"/>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83"/>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83"/>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7" name="Google Shape;6697;p83"/>
            <p:cNvGrpSpPr/>
            <p:nvPr/>
          </p:nvGrpSpPr>
          <p:grpSpPr>
            <a:xfrm>
              <a:off x="4799873" y="3361302"/>
              <a:ext cx="441300" cy="1024695"/>
              <a:chOff x="4799873" y="3361302"/>
              <a:chExt cx="441300" cy="1024695"/>
            </a:xfrm>
          </p:grpSpPr>
          <p:sp>
            <p:nvSpPr>
              <p:cNvPr id="6698" name="Google Shape;6698;p83"/>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83"/>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83"/>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83"/>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83"/>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83"/>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83"/>
            <p:cNvGrpSpPr/>
            <p:nvPr/>
          </p:nvGrpSpPr>
          <p:grpSpPr>
            <a:xfrm>
              <a:off x="5280360" y="3361302"/>
              <a:ext cx="441300" cy="1024695"/>
              <a:chOff x="5280360" y="3361302"/>
              <a:chExt cx="441300" cy="1024695"/>
            </a:xfrm>
          </p:grpSpPr>
          <p:sp>
            <p:nvSpPr>
              <p:cNvPr id="6705" name="Google Shape;6705;p83"/>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83"/>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83"/>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83"/>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83"/>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83"/>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711" name="Google Shape;6711;p83"/>
          <p:cNvGraphicFramePr/>
          <p:nvPr/>
        </p:nvGraphicFramePr>
        <p:xfrm>
          <a:off x="711088" y="2130450"/>
          <a:ext cx="3000000" cy="3000000"/>
        </p:xfrm>
        <a:graphic>
          <a:graphicData uri="http://schemas.openxmlformats.org/drawingml/2006/table">
            <a:tbl>
              <a:tblPr>
                <a:noFill/>
                <a:tableStyleId>{C5CF3697-A899-42A9-A82F-DA2B76219FDE}</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712" name="Google Shape;6712;p83"/>
          <p:cNvGrpSpPr/>
          <p:nvPr/>
        </p:nvGrpSpPr>
        <p:grpSpPr>
          <a:xfrm>
            <a:off x="712613" y="3180175"/>
            <a:ext cx="2403614" cy="1005900"/>
            <a:chOff x="726450" y="3372825"/>
            <a:chExt cx="2403614" cy="1005900"/>
          </a:xfrm>
        </p:grpSpPr>
        <p:grpSp>
          <p:nvGrpSpPr>
            <p:cNvPr id="6713" name="Google Shape;6713;p83"/>
            <p:cNvGrpSpPr/>
            <p:nvPr/>
          </p:nvGrpSpPr>
          <p:grpSpPr>
            <a:xfrm>
              <a:off x="726450" y="3696000"/>
              <a:ext cx="2403614" cy="500898"/>
              <a:chOff x="726450" y="3696000"/>
              <a:chExt cx="2403614" cy="500898"/>
            </a:xfrm>
          </p:grpSpPr>
          <p:sp>
            <p:nvSpPr>
              <p:cNvPr id="6714" name="Google Shape;6714;p83"/>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715" name="Google Shape;6715;p83"/>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716" name="Google Shape;6716;p83"/>
            <p:cNvGrpSpPr/>
            <p:nvPr/>
          </p:nvGrpSpPr>
          <p:grpSpPr>
            <a:xfrm>
              <a:off x="1348050" y="3372825"/>
              <a:ext cx="1720425" cy="1005900"/>
              <a:chOff x="1348050" y="3372825"/>
              <a:chExt cx="1720425" cy="1005900"/>
            </a:xfrm>
          </p:grpSpPr>
          <p:sp>
            <p:nvSpPr>
              <p:cNvPr id="6717" name="Google Shape;6717;p83"/>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718" name="Google Shape;6718;p83"/>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719" name="Google Shape;6719;p83"/>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720" name="Google Shape;6720;p83"/>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721" name="Google Shape;6721;p83"/>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722" name="Google Shape;6722;p83"/>
            <p:cNvGrpSpPr/>
            <p:nvPr/>
          </p:nvGrpSpPr>
          <p:grpSpPr>
            <a:xfrm>
              <a:off x="1455707" y="3731058"/>
              <a:ext cx="1491150" cy="417657"/>
              <a:chOff x="1455707" y="3731058"/>
              <a:chExt cx="1491150" cy="417657"/>
            </a:xfrm>
          </p:grpSpPr>
          <p:grpSp>
            <p:nvGrpSpPr>
              <p:cNvPr id="6723" name="Google Shape;6723;p83"/>
              <p:cNvGrpSpPr/>
              <p:nvPr/>
            </p:nvGrpSpPr>
            <p:grpSpPr>
              <a:xfrm>
                <a:off x="1472938" y="3745828"/>
                <a:ext cx="72126" cy="53788"/>
                <a:chOff x="1472938" y="3745828"/>
                <a:chExt cx="72126" cy="53788"/>
              </a:xfrm>
            </p:grpSpPr>
            <p:sp>
              <p:nvSpPr>
                <p:cNvPr id="6724" name="Google Shape;6724;p83"/>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83"/>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83"/>
              <p:cNvGrpSpPr/>
              <p:nvPr/>
            </p:nvGrpSpPr>
            <p:grpSpPr>
              <a:xfrm>
                <a:off x="1819181" y="4089633"/>
                <a:ext cx="72126" cy="53788"/>
                <a:chOff x="1819181" y="4089633"/>
                <a:chExt cx="72126" cy="53788"/>
              </a:xfrm>
            </p:grpSpPr>
            <p:sp>
              <p:nvSpPr>
                <p:cNvPr id="6727" name="Google Shape;6727;p83"/>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83"/>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9" name="Google Shape;6729;p83"/>
              <p:cNvGrpSpPr/>
              <p:nvPr/>
            </p:nvGrpSpPr>
            <p:grpSpPr>
              <a:xfrm>
                <a:off x="1455707" y="4084171"/>
                <a:ext cx="64321" cy="64544"/>
                <a:chOff x="1455707" y="4084171"/>
                <a:chExt cx="64321" cy="64544"/>
              </a:xfrm>
            </p:grpSpPr>
            <p:sp>
              <p:nvSpPr>
                <p:cNvPr id="6730" name="Google Shape;6730;p83"/>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83"/>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83"/>
              <p:cNvGrpSpPr/>
              <p:nvPr/>
            </p:nvGrpSpPr>
            <p:grpSpPr>
              <a:xfrm>
                <a:off x="1818610" y="3731058"/>
                <a:ext cx="64321" cy="64544"/>
                <a:chOff x="1818610" y="3731058"/>
                <a:chExt cx="64321" cy="64544"/>
              </a:xfrm>
            </p:grpSpPr>
            <p:sp>
              <p:nvSpPr>
                <p:cNvPr id="6733" name="Google Shape;6733;p83"/>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83"/>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83"/>
              <p:cNvGrpSpPr/>
              <p:nvPr/>
            </p:nvGrpSpPr>
            <p:grpSpPr>
              <a:xfrm>
                <a:off x="2172491" y="4089633"/>
                <a:ext cx="72126" cy="53788"/>
                <a:chOff x="2172491" y="4089633"/>
                <a:chExt cx="72126" cy="53788"/>
              </a:xfrm>
            </p:grpSpPr>
            <p:sp>
              <p:nvSpPr>
                <p:cNvPr id="6736" name="Google Shape;6736;p83"/>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83"/>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8" name="Google Shape;6738;p83"/>
              <p:cNvGrpSpPr/>
              <p:nvPr/>
            </p:nvGrpSpPr>
            <p:grpSpPr>
              <a:xfrm>
                <a:off x="2171920" y="3731058"/>
                <a:ext cx="64321" cy="64544"/>
                <a:chOff x="2171920" y="3731058"/>
                <a:chExt cx="64321" cy="64544"/>
              </a:xfrm>
            </p:grpSpPr>
            <p:sp>
              <p:nvSpPr>
                <p:cNvPr id="6739" name="Google Shape;6739;p83"/>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83"/>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1" name="Google Shape;6741;p83"/>
              <p:cNvGrpSpPr/>
              <p:nvPr/>
            </p:nvGrpSpPr>
            <p:grpSpPr>
              <a:xfrm>
                <a:off x="2874730" y="3745828"/>
                <a:ext cx="72126" cy="53788"/>
                <a:chOff x="2874730" y="3745828"/>
                <a:chExt cx="72126" cy="53788"/>
              </a:xfrm>
            </p:grpSpPr>
            <p:sp>
              <p:nvSpPr>
                <p:cNvPr id="6742" name="Google Shape;6742;p83"/>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83"/>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83"/>
              <p:cNvGrpSpPr/>
              <p:nvPr/>
            </p:nvGrpSpPr>
            <p:grpSpPr>
              <a:xfrm>
                <a:off x="2878589" y="4081481"/>
                <a:ext cx="64321" cy="64544"/>
                <a:chOff x="2878589" y="4081481"/>
                <a:chExt cx="64321" cy="64544"/>
              </a:xfrm>
            </p:grpSpPr>
            <p:sp>
              <p:nvSpPr>
                <p:cNvPr id="6745" name="Google Shape;6745;p83"/>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83"/>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7" name="Google Shape;6747;p83"/>
              <p:cNvGrpSpPr/>
              <p:nvPr/>
            </p:nvGrpSpPr>
            <p:grpSpPr>
              <a:xfrm>
                <a:off x="2525796" y="4089633"/>
                <a:ext cx="72126" cy="53788"/>
                <a:chOff x="2525796" y="4089633"/>
                <a:chExt cx="72126" cy="53788"/>
              </a:xfrm>
            </p:grpSpPr>
            <p:sp>
              <p:nvSpPr>
                <p:cNvPr id="6748" name="Google Shape;6748;p83"/>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83"/>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0" name="Google Shape;6750;p83"/>
              <p:cNvGrpSpPr/>
              <p:nvPr/>
            </p:nvGrpSpPr>
            <p:grpSpPr>
              <a:xfrm>
                <a:off x="2525225" y="3731058"/>
                <a:ext cx="64321" cy="64544"/>
                <a:chOff x="2525225" y="3731058"/>
                <a:chExt cx="64321" cy="64544"/>
              </a:xfrm>
            </p:grpSpPr>
            <p:sp>
              <p:nvSpPr>
                <p:cNvPr id="6751" name="Google Shape;6751;p83"/>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83"/>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756"/>
        <p:cNvGrpSpPr/>
        <p:nvPr/>
      </p:nvGrpSpPr>
      <p:grpSpPr>
        <a:xfrm>
          <a:off x="0" y="0"/>
          <a:ext cx="0" cy="0"/>
          <a:chOff x="0" y="0"/>
          <a:chExt cx="0" cy="0"/>
        </a:xfrm>
      </p:grpSpPr>
      <p:grpSp>
        <p:nvGrpSpPr>
          <p:cNvPr id="6757" name="Google Shape;6757;p84"/>
          <p:cNvGrpSpPr/>
          <p:nvPr/>
        </p:nvGrpSpPr>
        <p:grpSpPr>
          <a:xfrm>
            <a:off x="716991" y="971306"/>
            <a:ext cx="845921" cy="690752"/>
            <a:chOff x="732428" y="1198513"/>
            <a:chExt cx="845921" cy="690752"/>
          </a:xfrm>
        </p:grpSpPr>
        <p:grpSp>
          <p:nvGrpSpPr>
            <p:cNvPr id="6758" name="Google Shape;6758;p84"/>
            <p:cNvGrpSpPr/>
            <p:nvPr/>
          </p:nvGrpSpPr>
          <p:grpSpPr>
            <a:xfrm>
              <a:off x="823030" y="1198513"/>
              <a:ext cx="755319" cy="690752"/>
              <a:chOff x="823030" y="1198513"/>
              <a:chExt cx="755319" cy="690752"/>
            </a:xfrm>
          </p:grpSpPr>
          <p:sp>
            <p:nvSpPr>
              <p:cNvPr id="6759" name="Google Shape;6759;p84"/>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84"/>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84"/>
            <p:cNvGrpSpPr/>
            <p:nvPr/>
          </p:nvGrpSpPr>
          <p:grpSpPr>
            <a:xfrm>
              <a:off x="732428" y="1239937"/>
              <a:ext cx="739912" cy="607886"/>
              <a:chOff x="732428" y="1239937"/>
              <a:chExt cx="739912" cy="607886"/>
            </a:xfrm>
          </p:grpSpPr>
          <p:sp>
            <p:nvSpPr>
              <p:cNvPr id="6762" name="Google Shape;6762;p84"/>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84"/>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4" name="Google Shape;6764;p84"/>
            <p:cNvGrpSpPr/>
            <p:nvPr/>
          </p:nvGrpSpPr>
          <p:grpSpPr>
            <a:xfrm>
              <a:off x="732428" y="1277018"/>
              <a:ext cx="702832" cy="533758"/>
              <a:chOff x="732428" y="1277018"/>
              <a:chExt cx="702832" cy="533758"/>
            </a:xfrm>
          </p:grpSpPr>
          <p:sp>
            <p:nvSpPr>
              <p:cNvPr id="6765" name="Google Shape;6765;p84"/>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84"/>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7" name="Google Shape;6767;p84"/>
            <p:cNvGrpSpPr/>
            <p:nvPr/>
          </p:nvGrpSpPr>
          <p:grpSpPr>
            <a:xfrm>
              <a:off x="931170" y="1306653"/>
              <a:ext cx="647179" cy="474455"/>
              <a:chOff x="931170" y="1306653"/>
              <a:chExt cx="647179" cy="474455"/>
            </a:xfrm>
          </p:grpSpPr>
          <p:sp>
            <p:nvSpPr>
              <p:cNvPr id="6768" name="Google Shape;6768;p84"/>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84"/>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0" name="Google Shape;6770;p84"/>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1" name="Google Shape;6771;p84"/>
          <p:cNvGrpSpPr/>
          <p:nvPr/>
        </p:nvGrpSpPr>
        <p:grpSpPr>
          <a:xfrm>
            <a:off x="3948600" y="971313"/>
            <a:ext cx="634656" cy="699982"/>
            <a:chOff x="5985650" y="2860025"/>
            <a:chExt cx="1396075" cy="1539775"/>
          </a:xfrm>
        </p:grpSpPr>
        <p:sp>
          <p:nvSpPr>
            <p:cNvPr id="6772" name="Google Shape;6772;p84"/>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84"/>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84"/>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84"/>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84"/>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84"/>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84"/>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84"/>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84"/>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84"/>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84"/>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84"/>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84"/>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84"/>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84"/>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84"/>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84"/>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84"/>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84"/>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84"/>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84"/>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84"/>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84"/>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84"/>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84"/>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84"/>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84"/>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84"/>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84"/>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84"/>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84"/>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84"/>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84"/>
          <p:cNvGrpSpPr/>
          <p:nvPr/>
        </p:nvGrpSpPr>
        <p:grpSpPr>
          <a:xfrm>
            <a:off x="4704250" y="971306"/>
            <a:ext cx="725845" cy="699975"/>
            <a:chOff x="4249973" y="1201875"/>
            <a:chExt cx="1958568" cy="1888762"/>
          </a:xfrm>
        </p:grpSpPr>
        <p:sp>
          <p:nvSpPr>
            <p:cNvPr id="6805" name="Google Shape;6805;p84"/>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6" name="Google Shape;6806;p84"/>
            <p:cNvGrpSpPr/>
            <p:nvPr/>
          </p:nvGrpSpPr>
          <p:grpSpPr>
            <a:xfrm>
              <a:off x="5853086" y="1789142"/>
              <a:ext cx="355454" cy="1048099"/>
              <a:chOff x="5576108" y="2016725"/>
              <a:chExt cx="565200" cy="1666560"/>
            </a:xfrm>
          </p:grpSpPr>
          <p:sp>
            <p:nvSpPr>
              <p:cNvPr id="6807" name="Google Shape;6807;p84"/>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808" name="Google Shape;6808;p8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9" name="Google Shape;6809;p84"/>
            <p:cNvGrpSpPr/>
            <p:nvPr/>
          </p:nvGrpSpPr>
          <p:grpSpPr>
            <a:xfrm>
              <a:off x="4869455" y="2691676"/>
              <a:ext cx="1013897" cy="398961"/>
              <a:chOff x="4012057" y="3451825"/>
              <a:chExt cx="1612175" cy="634379"/>
            </a:xfrm>
          </p:grpSpPr>
          <p:sp>
            <p:nvSpPr>
              <p:cNvPr id="6810" name="Google Shape;6810;p84"/>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811" name="Google Shape;6811;p8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84"/>
            <p:cNvGrpSpPr/>
            <p:nvPr/>
          </p:nvGrpSpPr>
          <p:grpSpPr>
            <a:xfrm>
              <a:off x="4276937" y="2155961"/>
              <a:ext cx="651965" cy="891358"/>
              <a:chOff x="3069908" y="2599997"/>
              <a:chExt cx="1036675" cy="1417328"/>
            </a:xfrm>
          </p:grpSpPr>
          <p:sp>
            <p:nvSpPr>
              <p:cNvPr id="6813" name="Google Shape;6813;p84"/>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814" name="Google Shape;6814;p8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84"/>
            <p:cNvGrpSpPr/>
            <p:nvPr/>
          </p:nvGrpSpPr>
          <p:grpSpPr>
            <a:xfrm>
              <a:off x="5054918" y="1201875"/>
              <a:ext cx="999548" cy="602711"/>
              <a:chOff x="4306958" y="1082925"/>
              <a:chExt cx="1589359" cy="958358"/>
            </a:xfrm>
          </p:grpSpPr>
          <p:sp>
            <p:nvSpPr>
              <p:cNvPr id="6816" name="Google Shape;6816;p84"/>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817" name="Google Shape;6817;p8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84"/>
            <p:cNvGrpSpPr/>
            <p:nvPr/>
          </p:nvGrpSpPr>
          <p:grpSpPr>
            <a:xfrm>
              <a:off x="4249973" y="1303451"/>
              <a:ext cx="799317" cy="841334"/>
              <a:chOff x="3027033" y="1244439"/>
              <a:chExt cx="1270977" cy="1337786"/>
            </a:xfrm>
          </p:grpSpPr>
          <p:sp>
            <p:nvSpPr>
              <p:cNvPr id="6819" name="Google Shape;6819;p84"/>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820" name="Google Shape;6820;p8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21" name="Google Shape;6821;p84"/>
          <p:cNvGrpSpPr/>
          <p:nvPr/>
        </p:nvGrpSpPr>
        <p:grpSpPr>
          <a:xfrm>
            <a:off x="4057114" y="1858087"/>
            <a:ext cx="750769" cy="683784"/>
            <a:chOff x="4204684" y="2104422"/>
            <a:chExt cx="699822" cy="637382"/>
          </a:xfrm>
        </p:grpSpPr>
        <p:grpSp>
          <p:nvGrpSpPr>
            <p:cNvPr id="6822" name="Google Shape;6822;p84"/>
            <p:cNvGrpSpPr/>
            <p:nvPr/>
          </p:nvGrpSpPr>
          <p:grpSpPr>
            <a:xfrm>
              <a:off x="4204684" y="2430067"/>
              <a:ext cx="342957" cy="311738"/>
              <a:chOff x="4204684" y="2430067"/>
              <a:chExt cx="342957" cy="311738"/>
            </a:xfrm>
          </p:grpSpPr>
          <p:sp>
            <p:nvSpPr>
              <p:cNvPr id="6823" name="Google Shape;6823;p84"/>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84"/>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84"/>
            <p:cNvGrpSpPr/>
            <p:nvPr/>
          </p:nvGrpSpPr>
          <p:grpSpPr>
            <a:xfrm>
              <a:off x="4561586" y="2430067"/>
              <a:ext cx="342920" cy="311738"/>
              <a:chOff x="4561586" y="2430067"/>
              <a:chExt cx="342920" cy="311738"/>
            </a:xfrm>
          </p:grpSpPr>
          <p:sp>
            <p:nvSpPr>
              <p:cNvPr id="6826" name="Google Shape;6826;p84"/>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84"/>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8" name="Google Shape;6828;p84"/>
            <p:cNvGrpSpPr/>
            <p:nvPr/>
          </p:nvGrpSpPr>
          <p:grpSpPr>
            <a:xfrm>
              <a:off x="4561586" y="2104422"/>
              <a:ext cx="342920" cy="311738"/>
              <a:chOff x="4561586" y="2104422"/>
              <a:chExt cx="342920" cy="311738"/>
            </a:xfrm>
          </p:grpSpPr>
          <p:sp>
            <p:nvSpPr>
              <p:cNvPr id="6829" name="Google Shape;6829;p84"/>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84"/>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1" name="Google Shape;6831;p84"/>
            <p:cNvGrpSpPr/>
            <p:nvPr/>
          </p:nvGrpSpPr>
          <p:grpSpPr>
            <a:xfrm>
              <a:off x="4204684" y="2104422"/>
              <a:ext cx="342957" cy="311664"/>
              <a:chOff x="4204684" y="2104422"/>
              <a:chExt cx="342957" cy="311664"/>
            </a:xfrm>
          </p:grpSpPr>
          <p:sp>
            <p:nvSpPr>
              <p:cNvPr id="6832" name="Google Shape;6832;p84"/>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84"/>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34" name="Google Shape;6834;p84"/>
          <p:cNvGrpSpPr/>
          <p:nvPr/>
        </p:nvGrpSpPr>
        <p:grpSpPr>
          <a:xfrm>
            <a:off x="5521547" y="971301"/>
            <a:ext cx="660591" cy="688867"/>
            <a:chOff x="5830645" y="1267368"/>
            <a:chExt cx="530340" cy="553040"/>
          </a:xfrm>
        </p:grpSpPr>
        <p:sp>
          <p:nvSpPr>
            <p:cNvPr id="6835" name="Google Shape;6835;p84"/>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36" name="Google Shape;6836;p84"/>
            <p:cNvGrpSpPr/>
            <p:nvPr/>
          </p:nvGrpSpPr>
          <p:grpSpPr>
            <a:xfrm>
              <a:off x="5830645" y="1267368"/>
              <a:ext cx="259743" cy="269909"/>
              <a:chOff x="5830645" y="1267368"/>
              <a:chExt cx="259743" cy="269909"/>
            </a:xfrm>
          </p:grpSpPr>
          <p:sp>
            <p:nvSpPr>
              <p:cNvPr id="6837" name="Google Shape;6837;p84"/>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84"/>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84"/>
            <p:cNvGrpSpPr/>
            <p:nvPr/>
          </p:nvGrpSpPr>
          <p:grpSpPr>
            <a:xfrm>
              <a:off x="6101293" y="1267368"/>
              <a:ext cx="259692" cy="269909"/>
              <a:chOff x="6101293" y="1267368"/>
              <a:chExt cx="259692" cy="269909"/>
            </a:xfrm>
          </p:grpSpPr>
          <p:sp>
            <p:nvSpPr>
              <p:cNvPr id="6840" name="Google Shape;6840;p84"/>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84"/>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84"/>
            <p:cNvGrpSpPr/>
            <p:nvPr/>
          </p:nvGrpSpPr>
          <p:grpSpPr>
            <a:xfrm>
              <a:off x="5830645" y="1550500"/>
              <a:ext cx="259692" cy="269909"/>
              <a:chOff x="5830645" y="1550500"/>
              <a:chExt cx="259692" cy="269909"/>
            </a:xfrm>
          </p:grpSpPr>
          <p:sp>
            <p:nvSpPr>
              <p:cNvPr id="6843" name="Google Shape;6843;p84"/>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84"/>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5" name="Google Shape;6845;p84"/>
            <p:cNvGrpSpPr/>
            <p:nvPr/>
          </p:nvGrpSpPr>
          <p:grpSpPr>
            <a:xfrm>
              <a:off x="6101293" y="1550500"/>
              <a:ext cx="259692" cy="269909"/>
              <a:chOff x="6101293" y="1550500"/>
              <a:chExt cx="259692" cy="269909"/>
            </a:xfrm>
          </p:grpSpPr>
          <p:sp>
            <p:nvSpPr>
              <p:cNvPr id="6846" name="Google Shape;6846;p84"/>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84"/>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8" name="Google Shape;6848;p84"/>
          <p:cNvGrpSpPr/>
          <p:nvPr/>
        </p:nvGrpSpPr>
        <p:grpSpPr>
          <a:xfrm>
            <a:off x="723700" y="1861760"/>
            <a:ext cx="697154" cy="679574"/>
            <a:chOff x="2679875" y="2361475"/>
            <a:chExt cx="780425" cy="760575"/>
          </a:xfrm>
        </p:grpSpPr>
        <p:sp>
          <p:nvSpPr>
            <p:cNvPr id="6849" name="Google Shape;6849;p84"/>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84"/>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8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84"/>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8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8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84"/>
          <p:cNvGrpSpPr/>
          <p:nvPr/>
        </p:nvGrpSpPr>
        <p:grpSpPr>
          <a:xfrm>
            <a:off x="3122859" y="971352"/>
            <a:ext cx="735829" cy="684547"/>
            <a:chOff x="3351965" y="1148808"/>
            <a:chExt cx="750770" cy="698375"/>
          </a:xfrm>
        </p:grpSpPr>
        <p:grpSp>
          <p:nvGrpSpPr>
            <p:cNvPr id="6856" name="Google Shape;6856;p84"/>
            <p:cNvGrpSpPr/>
            <p:nvPr/>
          </p:nvGrpSpPr>
          <p:grpSpPr>
            <a:xfrm>
              <a:off x="3586796" y="1148808"/>
              <a:ext cx="294857" cy="286830"/>
              <a:chOff x="3750225" y="1774000"/>
              <a:chExt cx="149575" cy="145525"/>
            </a:xfrm>
          </p:grpSpPr>
          <p:sp>
            <p:nvSpPr>
              <p:cNvPr id="6857" name="Google Shape;6857;p8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8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9" name="Google Shape;6859;p84"/>
            <p:cNvGrpSpPr/>
            <p:nvPr/>
          </p:nvGrpSpPr>
          <p:grpSpPr>
            <a:xfrm>
              <a:off x="3779245" y="1375768"/>
              <a:ext cx="323490" cy="286978"/>
              <a:chOff x="3847850" y="1889150"/>
              <a:chExt cx="164100" cy="145600"/>
            </a:xfrm>
          </p:grpSpPr>
          <p:sp>
            <p:nvSpPr>
              <p:cNvPr id="6860" name="Google Shape;6860;p8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8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2" name="Google Shape;6862;p84"/>
            <p:cNvGrpSpPr/>
            <p:nvPr/>
          </p:nvGrpSpPr>
          <p:grpSpPr>
            <a:xfrm>
              <a:off x="3351965" y="1330435"/>
              <a:ext cx="295449" cy="285401"/>
              <a:chOff x="3631100" y="1866150"/>
              <a:chExt cx="149875" cy="144800"/>
            </a:xfrm>
          </p:grpSpPr>
          <p:sp>
            <p:nvSpPr>
              <p:cNvPr id="6863" name="Google Shape;6863;p84"/>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84"/>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5" name="Google Shape;6865;p84"/>
            <p:cNvGrpSpPr/>
            <p:nvPr/>
          </p:nvGrpSpPr>
          <p:grpSpPr>
            <a:xfrm>
              <a:off x="3548208" y="1560352"/>
              <a:ext cx="294808" cy="286830"/>
              <a:chOff x="3730650" y="1982800"/>
              <a:chExt cx="149550" cy="145525"/>
            </a:xfrm>
          </p:grpSpPr>
          <p:sp>
            <p:nvSpPr>
              <p:cNvPr id="6866" name="Google Shape;6866;p8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8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8" name="Google Shape;6868;p84"/>
          <p:cNvGrpSpPr/>
          <p:nvPr/>
        </p:nvGrpSpPr>
        <p:grpSpPr>
          <a:xfrm>
            <a:off x="7624512" y="971306"/>
            <a:ext cx="804565" cy="677795"/>
            <a:chOff x="7636443" y="1204988"/>
            <a:chExt cx="804565" cy="677795"/>
          </a:xfrm>
        </p:grpSpPr>
        <p:grpSp>
          <p:nvGrpSpPr>
            <p:cNvPr id="6869" name="Google Shape;6869;p84"/>
            <p:cNvGrpSpPr/>
            <p:nvPr/>
          </p:nvGrpSpPr>
          <p:grpSpPr>
            <a:xfrm>
              <a:off x="7636443" y="1509705"/>
              <a:ext cx="804565" cy="373078"/>
              <a:chOff x="7636443" y="1509705"/>
              <a:chExt cx="804565" cy="373078"/>
            </a:xfrm>
          </p:grpSpPr>
          <p:sp>
            <p:nvSpPr>
              <p:cNvPr id="6870" name="Google Shape;6870;p84"/>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84"/>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84"/>
            <p:cNvGrpSpPr/>
            <p:nvPr/>
          </p:nvGrpSpPr>
          <p:grpSpPr>
            <a:xfrm>
              <a:off x="7636443" y="1408133"/>
              <a:ext cx="804565" cy="373078"/>
              <a:chOff x="7636443" y="1408133"/>
              <a:chExt cx="804565" cy="373078"/>
            </a:xfrm>
          </p:grpSpPr>
          <p:sp>
            <p:nvSpPr>
              <p:cNvPr id="6873" name="Google Shape;6873;p84"/>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84"/>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5" name="Google Shape;6875;p84"/>
            <p:cNvGrpSpPr/>
            <p:nvPr/>
          </p:nvGrpSpPr>
          <p:grpSpPr>
            <a:xfrm>
              <a:off x="7636443" y="1306560"/>
              <a:ext cx="804565" cy="373078"/>
              <a:chOff x="7636443" y="1306560"/>
              <a:chExt cx="804565" cy="373078"/>
            </a:xfrm>
          </p:grpSpPr>
          <p:sp>
            <p:nvSpPr>
              <p:cNvPr id="6876" name="Google Shape;6876;p84"/>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84"/>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8" name="Google Shape;6878;p84"/>
            <p:cNvGrpSpPr/>
            <p:nvPr/>
          </p:nvGrpSpPr>
          <p:grpSpPr>
            <a:xfrm>
              <a:off x="7636443" y="1204988"/>
              <a:ext cx="804565" cy="373078"/>
              <a:chOff x="7636443" y="1204988"/>
              <a:chExt cx="804565" cy="373078"/>
            </a:xfrm>
          </p:grpSpPr>
          <p:sp>
            <p:nvSpPr>
              <p:cNvPr id="6879" name="Google Shape;6879;p84"/>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84"/>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81" name="Google Shape;6881;p84"/>
          <p:cNvGrpSpPr/>
          <p:nvPr/>
        </p:nvGrpSpPr>
        <p:grpSpPr>
          <a:xfrm>
            <a:off x="4963358" y="1878721"/>
            <a:ext cx="661339" cy="661188"/>
            <a:chOff x="3990000" y="975400"/>
            <a:chExt cx="3934200" cy="3933300"/>
          </a:xfrm>
        </p:grpSpPr>
        <p:sp>
          <p:nvSpPr>
            <p:cNvPr id="6882" name="Google Shape;6882;p84"/>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84"/>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84"/>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84"/>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84"/>
          <p:cNvGrpSpPr/>
          <p:nvPr/>
        </p:nvGrpSpPr>
        <p:grpSpPr>
          <a:xfrm>
            <a:off x="6607006" y="1857359"/>
            <a:ext cx="868881" cy="684241"/>
            <a:chOff x="6598259" y="2078634"/>
            <a:chExt cx="868881" cy="684241"/>
          </a:xfrm>
        </p:grpSpPr>
        <p:sp>
          <p:nvSpPr>
            <p:cNvPr id="6887" name="Google Shape;6887;p84"/>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84"/>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84"/>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84"/>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84"/>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84"/>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3" name="Google Shape;6893;p84"/>
            <p:cNvGrpSpPr/>
            <p:nvPr/>
          </p:nvGrpSpPr>
          <p:grpSpPr>
            <a:xfrm>
              <a:off x="6808175" y="2078634"/>
              <a:ext cx="452229" cy="684241"/>
              <a:chOff x="6808175" y="2078634"/>
              <a:chExt cx="452229" cy="684241"/>
            </a:xfrm>
          </p:grpSpPr>
          <p:sp>
            <p:nvSpPr>
              <p:cNvPr id="6894" name="Google Shape;6894;p84"/>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84"/>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84"/>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84"/>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84"/>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84"/>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00" name="Google Shape;6900;p84"/>
              <p:cNvGrpSpPr/>
              <p:nvPr/>
            </p:nvGrpSpPr>
            <p:grpSpPr>
              <a:xfrm>
                <a:off x="6821586" y="2078634"/>
                <a:ext cx="426871" cy="684241"/>
                <a:chOff x="6821586" y="2078634"/>
                <a:chExt cx="426871" cy="684241"/>
              </a:xfrm>
            </p:grpSpPr>
            <p:grpSp>
              <p:nvGrpSpPr>
                <p:cNvPr id="6901" name="Google Shape;6901;p84"/>
                <p:cNvGrpSpPr/>
                <p:nvPr/>
              </p:nvGrpSpPr>
              <p:grpSpPr>
                <a:xfrm>
                  <a:off x="6821586" y="2078634"/>
                  <a:ext cx="426871" cy="684241"/>
                  <a:chOff x="6821586" y="2078634"/>
                  <a:chExt cx="426871" cy="684241"/>
                </a:xfrm>
              </p:grpSpPr>
              <p:sp>
                <p:nvSpPr>
                  <p:cNvPr id="6902" name="Google Shape;6902;p84"/>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84"/>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84"/>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84"/>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84"/>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84"/>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84"/>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84"/>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84"/>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84"/>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84"/>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84"/>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84"/>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84"/>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84"/>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84"/>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84"/>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84"/>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84"/>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21" name="Google Shape;6921;p84"/>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84"/>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84"/>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84"/>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84"/>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84"/>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927" name="Google Shape;6927;p84"/>
          <p:cNvGrpSpPr/>
          <p:nvPr/>
        </p:nvGrpSpPr>
        <p:grpSpPr>
          <a:xfrm>
            <a:off x="5780173" y="1862968"/>
            <a:ext cx="671358" cy="671358"/>
            <a:chOff x="6535625" y="760425"/>
            <a:chExt cx="1665900" cy="1665900"/>
          </a:xfrm>
        </p:grpSpPr>
        <p:sp>
          <p:nvSpPr>
            <p:cNvPr id="6928" name="Google Shape;6928;p84"/>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84"/>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84"/>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84"/>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84"/>
          <p:cNvGrpSpPr/>
          <p:nvPr/>
        </p:nvGrpSpPr>
        <p:grpSpPr>
          <a:xfrm>
            <a:off x="716989" y="3531368"/>
            <a:ext cx="1340789" cy="640830"/>
            <a:chOff x="238125" y="1151100"/>
            <a:chExt cx="7139450" cy="3412300"/>
          </a:xfrm>
        </p:grpSpPr>
        <p:sp>
          <p:nvSpPr>
            <p:cNvPr id="6933" name="Google Shape;6933;p84"/>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84"/>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84"/>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84"/>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84"/>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84"/>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84"/>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84"/>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84"/>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84"/>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84"/>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84"/>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84"/>
          <p:cNvGrpSpPr/>
          <p:nvPr/>
        </p:nvGrpSpPr>
        <p:grpSpPr>
          <a:xfrm>
            <a:off x="5584212" y="2734649"/>
            <a:ext cx="985357" cy="585764"/>
            <a:chOff x="5145061" y="2881789"/>
            <a:chExt cx="1107641" cy="658458"/>
          </a:xfrm>
        </p:grpSpPr>
        <p:grpSp>
          <p:nvGrpSpPr>
            <p:cNvPr id="6946" name="Google Shape;6946;p84"/>
            <p:cNvGrpSpPr/>
            <p:nvPr/>
          </p:nvGrpSpPr>
          <p:grpSpPr>
            <a:xfrm>
              <a:off x="5722989" y="3244587"/>
              <a:ext cx="529713" cy="295659"/>
              <a:chOff x="5722989" y="3244587"/>
              <a:chExt cx="529713" cy="295659"/>
            </a:xfrm>
          </p:grpSpPr>
          <p:sp>
            <p:nvSpPr>
              <p:cNvPr id="6947" name="Google Shape;6947;p84"/>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48" name="Google Shape;6948;p84"/>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949" name="Google Shape;6949;p84"/>
            <p:cNvGrpSpPr/>
            <p:nvPr/>
          </p:nvGrpSpPr>
          <p:grpSpPr>
            <a:xfrm>
              <a:off x="5145061" y="3244587"/>
              <a:ext cx="536807" cy="295659"/>
              <a:chOff x="5145061" y="3244587"/>
              <a:chExt cx="536807" cy="295659"/>
            </a:xfrm>
          </p:grpSpPr>
          <p:sp>
            <p:nvSpPr>
              <p:cNvPr id="6950" name="Google Shape;6950;p84"/>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51" name="Google Shape;6951;p84"/>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952" name="Google Shape;6952;p84"/>
            <p:cNvGrpSpPr/>
            <p:nvPr/>
          </p:nvGrpSpPr>
          <p:grpSpPr>
            <a:xfrm>
              <a:off x="5341327" y="2898245"/>
              <a:ext cx="532309" cy="614891"/>
              <a:chOff x="5341327" y="2898245"/>
              <a:chExt cx="532309" cy="614891"/>
            </a:xfrm>
          </p:grpSpPr>
          <p:sp>
            <p:nvSpPr>
              <p:cNvPr id="6953" name="Google Shape;6953;p84"/>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54" name="Google Shape;6954;p84"/>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955" name="Google Shape;6955;p84"/>
            <p:cNvGrpSpPr/>
            <p:nvPr/>
          </p:nvGrpSpPr>
          <p:grpSpPr>
            <a:xfrm>
              <a:off x="5532290" y="2881789"/>
              <a:ext cx="620516" cy="305456"/>
              <a:chOff x="5532290" y="2881789"/>
              <a:chExt cx="620516" cy="305456"/>
            </a:xfrm>
          </p:grpSpPr>
          <p:sp>
            <p:nvSpPr>
              <p:cNvPr id="6956" name="Google Shape;6956;p84"/>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957" name="Google Shape;6957;p84"/>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958" name="Google Shape;6958;p84"/>
          <p:cNvGrpSpPr/>
          <p:nvPr/>
        </p:nvGrpSpPr>
        <p:grpSpPr>
          <a:xfrm>
            <a:off x="8163135" y="3526707"/>
            <a:ext cx="269068" cy="645491"/>
            <a:chOff x="7026852" y="3311869"/>
            <a:chExt cx="434331" cy="1041954"/>
          </a:xfrm>
        </p:grpSpPr>
        <p:sp>
          <p:nvSpPr>
            <p:cNvPr id="6959" name="Google Shape;6959;p84"/>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84"/>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84"/>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2" name="Google Shape;6962;p84"/>
          <p:cNvGrpSpPr/>
          <p:nvPr/>
        </p:nvGrpSpPr>
        <p:grpSpPr>
          <a:xfrm>
            <a:off x="6179716" y="3565945"/>
            <a:ext cx="293882" cy="293836"/>
            <a:chOff x="4873519" y="3311869"/>
            <a:chExt cx="499374" cy="499296"/>
          </a:xfrm>
        </p:grpSpPr>
        <p:sp>
          <p:nvSpPr>
            <p:cNvPr id="6963" name="Google Shape;6963;p84"/>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84"/>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5" name="Google Shape;6965;p84"/>
          <p:cNvGrpSpPr/>
          <p:nvPr/>
        </p:nvGrpSpPr>
        <p:grpSpPr>
          <a:xfrm>
            <a:off x="6179716" y="3878316"/>
            <a:ext cx="293882" cy="293882"/>
            <a:chOff x="4873519" y="3875839"/>
            <a:chExt cx="499374" cy="499374"/>
          </a:xfrm>
        </p:grpSpPr>
        <p:sp>
          <p:nvSpPr>
            <p:cNvPr id="6966" name="Google Shape;6966;p84"/>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84"/>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84"/>
          <p:cNvGrpSpPr/>
          <p:nvPr/>
        </p:nvGrpSpPr>
        <p:grpSpPr>
          <a:xfrm>
            <a:off x="2410244" y="1850269"/>
            <a:ext cx="698104" cy="698208"/>
            <a:chOff x="2565073" y="2075876"/>
            <a:chExt cx="672482" cy="672518"/>
          </a:xfrm>
        </p:grpSpPr>
        <p:sp>
          <p:nvSpPr>
            <p:cNvPr id="6969" name="Google Shape;6969;p84"/>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84"/>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84"/>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84"/>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84"/>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84"/>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84"/>
          <p:cNvGrpSpPr/>
          <p:nvPr/>
        </p:nvGrpSpPr>
        <p:grpSpPr>
          <a:xfrm>
            <a:off x="5633655" y="3534869"/>
            <a:ext cx="438354" cy="637329"/>
            <a:chOff x="1697726" y="3244179"/>
            <a:chExt cx="788124" cy="1146069"/>
          </a:xfrm>
        </p:grpSpPr>
        <p:sp>
          <p:nvSpPr>
            <p:cNvPr id="6976" name="Google Shape;6976;p8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8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8" name="Google Shape;6978;p84"/>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79" name="Google Shape;6979;p84"/>
          <p:cNvGrpSpPr/>
          <p:nvPr/>
        </p:nvGrpSpPr>
        <p:grpSpPr>
          <a:xfrm>
            <a:off x="7634869" y="1863232"/>
            <a:ext cx="799565" cy="670282"/>
            <a:chOff x="7617850" y="2063282"/>
            <a:chExt cx="799565" cy="670282"/>
          </a:xfrm>
        </p:grpSpPr>
        <p:cxnSp>
          <p:nvCxnSpPr>
            <p:cNvPr id="6980" name="Google Shape;6980;p84"/>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81" name="Google Shape;6981;p84"/>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82" name="Google Shape;6982;p84"/>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83" name="Google Shape;6983;p84"/>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984" name="Google Shape;6984;p84"/>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985" name="Google Shape;6985;p84"/>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986" name="Google Shape;6986;p84"/>
            <p:cNvGrpSpPr/>
            <p:nvPr/>
          </p:nvGrpSpPr>
          <p:grpSpPr>
            <a:xfrm>
              <a:off x="7734309" y="2063282"/>
              <a:ext cx="570957" cy="620095"/>
              <a:chOff x="7734309" y="2063282"/>
              <a:chExt cx="570957" cy="620095"/>
            </a:xfrm>
          </p:grpSpPr>
          <p:grpSp>
            <p:nvGrpSpPr>
              <p:cNvPr id="6987" name="Google Shape;6987;p84"/>
              <p:cNvGrpSpPr/>
              <p:nvPr/>
            </p:nvGrpSpPr>
            <p:grpSpPr>
              <a:xfrm>
                <a:off x="8031573" y="2063282"/>
                <a:ext cx="273693" cy="620095"/>
                <a:chOff x="8031573" y="2063282"/>
                <a:chExt cx="273693" cy="620095"/>
              </a:xfrm>
            </p:grpSpPr>
            <p:sp>
              <p:nvSpPr>
                <p:cNvPr id="6988" name="Google Shape;6988;p8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8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8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8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2" name="Google Shape;6992;p84"/>
              <p:cNvGrpSpPr/>
              <p:nvPr/>
            </p:nvGrpSpPr>
            <p:grpSpPr>
              <a:xfrm flipH="1">
                <a:off x="7734309" y="2063282"/>
                <a:ext cx="273693" cy="620095"/>
                <a:chOff x="8031573" y="2063282"/>
                <a:chExt cx="273693" cy="620095"/>
              </a:xfrm>
            </p:grpSpPr>
            <p:sp>
              <p:nvSpPr>
                <p:cNvPr id="6993" name="Google Shape;6993;p84"/>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84"/>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84"/>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84"/>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997" name="Google Shape;6997;p84"/>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84"/>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99" name="Google Shape;6999;p84"/>
          <p:cNvGrpSpPr/>
          <p:nvPr/>
        </p:nvGrpSpPr>
        <p:grpSpPr>
          <a:xfrm>
            <a:off x="7821475" y="2716715"/>
            <a:ext cx="602567" cy="601884"/>
            <a:chOff x="1186975" y="238125"/>
            <a:chExt cx="5244275" cy="5238325"/>
          </a:xfrm>
        </p:grpSpPr>
        <p:sp>
          <p:nvSpPr>
            <p:cNvPr id="7000" name="Google Shape;7000;p8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84"/>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84"/>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84"/>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4" name="Google Shape;7004;p84"/>
          <p:cNvGrpSpPr/>
          <p:nvPr/>
        </p:nvGrpSpPr>
        <p:grpSpPr>
          <a:xfrm>
            <a:off x="3264213" y="1856199"/>
            <a:ext cx="651848" cy="687338"/>
            <a:chOff x="3400515" y="2056248"/>
            <a:chExt cx="698134" cy="735987"/>
          </a:xfrm>
        </p:grpSpPr>
        <p:grpSp>
          <p:nvGrpSpPr>
            <p:cNvPr id="7005" name="Google Shape;7005;p84"/>
            <p:cNvGrpSpPr/>
            <p:nvPr/>
          </p:nvGrpSpPr>
          <p:grpSpPr>
            <a:xfrm>
              <a:off x="3400515" y="2283913"/>
              <a:ext cx="312919" cy="219900"/>
              <a:chOff x="3400515" y="2283913"/>
              <a:chExt cx="312919" cy="219900"/>
            </a:xfrm>
          </p:grpSpPr>
          <p:sp>
            <p:nvSpPr>
              <p:cNvPr id="7006" name="Google Shape;7006;p84"/>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007" name="Google Shape;7007;p84"/>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7008" name="Google Shape;7008;p84"/>
            <p:cNvGrpSpPr/>
            <p:nvPr/>
          </p:nvGrpSpPr>
          <p:grpSpPr>
            <a:xfrm>
              <a:off x="3547823" y="2461089"/>
              <a:ext cx="219900" cy="331146"/>
              <a:chOff x="3547823" y="2461089"/>
              <a:chExt cx="219900" cy="331146"/>
            </a:xfrm>
          </p:grpSpPr>
          <p:sp>
            <p:nvSpPr>
              <p:cNvPr id="7009" name="Google Shape;7009;p84"/>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010" name="Google Shape;7010;p84"/>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7011" name="Google Shape;7011;p84"/>
            <p:cNvGrpSpPr/>
            <p:nvPr/>
          </p:nvGrpSpPr>
          <p:grpSpPr>
            <a:xfrm>
              <a:off x="3734138" y="2461089"/>
              <a:ext cx="219900" cy="331146"/>
              <a:chOff x="3734138" y="2461089"/>
              <a:chExt cx="219900" cy="331146"/>
            </a:xfrm>
          </p:grpSpPr>
          <p:sp>
            <p:nvSpPr>
              <p:cNvPr id="7012" name="Google Shape;7012;p84"/>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013" name="Google Shape;7013;p84"/>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7014" name="Google Shape;7014;p84"/>
            <p:cNvGrpSpPr/>
            <p:nvPr/>
          </p:nvGrpSpPr>
          <p:grpSpPr>
            <a:xfrm>
              <a:off x="3787560" y="2281742"/>
              <a:ext cx="311089" cy="219900"/>
              <a:chOff x="3787560" y="2281742"/>
              <a:chExt cx="311089" cy="219900"/>
            </a:xfrm>
          </p:grpSpPr>
          <p:sp>
            <p:nvSpPr>
              <p:cNvPr id="7015" name="Google Shape;7015;p84"/>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016" name="Google Shape;7016;p84"/>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7017" name="Google Shape;7017;p84"/>
            <p:cNvGrpSpPr/>
            <p:nvPr/>
          </p:nvGrpSpPr>
          <p:grpSpPr>
            <a:xfrm>
              <a:off x="3637290" y="2056248"/>
              <a:ext cx="219900" cy="330736"/>
              <a:chOff x="3637290" y="2056248"/>
              <a:chExt cx="219900" cy="330736"/>
            </a:xfrm>
          </p:grpSpPr>
          <p:sp>
            <p:nvSpPr>
              <p:cNvPr id="7018" name="Google Shape;7018;p84"/>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019" name="Google Shape;7019;p84"/>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7020" name="Google Shape;7020;p84"/>
          <p:cNvGrpSpPr/>
          <p:nvPr/>
        </p:nvGrpSpPr>
        <p:grpSpPr>
          <a:xfrm>
            <a:off x="2555919" y="2726205"/>
            <a:ext cx="1268144" cy="592394"/>
            <a:chOff x="238125" y="1188750"/>
            <a:chExt cx="7140450" cy="3335550"/>
          </a:xfrm>
        </p:grpSpPr>
        <p:sp>
          <p:nvSpPr>
            <p:cNvPr id="7021" name="Google Shape;7021;p8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8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8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8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8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6" name="Google Shape;7026;p84"/>
          <p:cNvGrpSpPr/>
          <p:nvPr/>
        </p:nvGrpSpPr>
        <p:grpSpPr>
          <a:xfrm>
            <a:off x="6663819" y="2728360"/>
            <a:ext cx="1053944" cy="590147"/>
            <a:chOff x="238125" y="1335475"/>
            <a:chExt cx="5418735" cy="3034175"/>
          </a:xfrm>
        </p:grpSpPr>
        <p:sp>
          <p:nvSpPr>
            <p:cNvPr id="7027" name="Google Shape;7027;p8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8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8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84"/>
          <p:cNvGrpSpPr/>
          <p:nvPr/>
        </p:nvGrpSpPr>
        <p:grpSpPr>
          <a:xfrm>
            <a:off x="4094628" y="3533259"/>
            <a:ext cx="1268207" cy="638939"/>
            <a:chOff x="3967651" y="3645904"/>
            <a:chExt cx="1479304" cy="745292"/>
          </a:xfrm>
        </p:grpSpPr>
        <p:grpSp>
          <p:nvGrpSpPr>
            <p:cNvPr id="7031" name="Google Shape;7031;p84"/>
            <p:cNvGrpSpPr/>
            <p:nvPr/>
          </p:nvGrpSpPr>
          <p:grpSpPr>
            <a:xfrm>
              <a:off x="3967651" y="4009026"/>
              <a:ext cx="1479304" cy="382170"/>
              <a:chOff x="3967651" y="4009026"/>
              <a:chExt cx="1479304" cy="382170"/>
            </a:xfrm>
          </p:grpSpPr>
          <p:grpSp>
            <p:nvGrpSpPr>
              <p:cNvPr id="7032" name="Google Shape;7032;p84"/>
              <p:cNvGrpSpPr/>
              <p:nvPr/>
            </p:nvGrpSpPr>
            <p:grpSpPr>
              <a:xfrm>
                <a:off x="4892216" y="4195630"/>
                <a:ext cx="554739" cy="195566"/>
                <a:chOff x="3604375" y="4892160"/>
                <a:chExt cx="1651500" cy="582215"/>
              </a:xfrm>
            </p:grpSpPr>
            <p:sp>
              <p:nvSpPr>
                <p:cNvPr id="7033" name="Google Shape;7033;p84"/>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84"/>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84"/>
              <p:cNvGrpSpPr/>
              <p:nvPr/>
            </p:nvGrpSpPr>
            <p:grpSpPr>
              <a:xfrm>
                <a:off x="3967651" y="4146303"/>
                <a:ext cx="579402" cy="244893"/>
                <a:chOff x="851875" y="4745310"/>
                <a:chExt cx="1724925" cy="729065"/>
              </a:xfrm>
            </p:grpSpPr>
            <p:sp>
              <p:nvSpPr>
                <p:cNvPr id="7036" name="Google Shape;7036;p84"/>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84"/>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8" name="Google Shape;7038;p84"/>
              <p:cNvGrpSpPr/>
              <p:nvPr/>
            </p:nvGrpSpPr>
            <p:grpSpPr>
              <a:xfrm>
                <a:off x="4460753" y="4009026"/>
                <a:ext cx="493110" cy="382170"/>
                <a:chOff x="2319875" y="4336625"/>
                <a:chExt cx="1468025" cy="1137750"/>
              </a:xfrm>
            </p:grpSpPr>
            <p:sp>
              <p:nvSpPr>
                <p:cNvPr id="7039" name="Google Shape;7039;p84"/>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84"/>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41" name="Google Shape;7041;p84"/>
            <p:cNvGrpSpPr/>
            <p:nvPr/>
          </p:nvGrpSpPr>
          <p:grpSpPr>
            <a:xfrm>
              <a:off x="4479443" y="3645904"/>
              <a:ext cx="455965" cy="388789"/>
              <a:chOff x="2957425" y="238100"/>
              <a:chExt cx="1910200" cy="1628775"/>
            </a:xfrm>
          </p:grpSpPr>
          <p:sp>
            <p:nvSpPr>
              <p:cNvPr id="7042" name="Google Shape;7042;p84"/>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84"/>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84"/>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84"/>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84"/>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84"/>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84"/>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84"/>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84"/>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84"/>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2" name="Google Shape;7052;p84"/>
          <p:cNvGrpSpPr/>
          <p:nvPr/>
        </p:nvGrpSpPr>
        <p:grpSpPr>
          <a:xfrm>
            <a:off x="2480742" y="3534460"/>
            <a:ext cx="1243128" cy="637739"/>
            <a:chOff x="2496310" y="3693351"/>
            <a:chExt cx="1342906" cy="688926"/>
          </a:xfrm>
        </p:grpSpPr>
        <p:grpSp>
          <p:nvGrpSpPr>
            <p:cNvPr id="7053" name="Google Shape;7053;p84"/>
            <p:cNvGrpSpPr/>
            <p:nvPr/>
          </p:nvGrpSpPr>
          <p:grpSpPr>
            <a:xfrm>
              <a:off x="2496310" y="3693351"/>
              <a:ext cx="1342906" cy="688875"/>
              <a:chOff x="2496310" y="3693351"/>
              <a:chExt cx="1342906" cy="688875"/>
            </a:xfrm>
          </p:grpSpPr>
          <p:sp>
            <p:nvSpPr>
              <p:cNvPr id="7054" name="Google Shape;7054;p84"/>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84"/>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84"/>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84"/>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84"/>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84"/>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60" name="Google Shape;7060;p84"/>
              <p:cNvCxnSpPr>
                <a:stCxn id="705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7061" name="Google Shape;7061;p84"/>
              <p:cNvCxnSpPr>
                <a:stCxn id="705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7062" name="Google Shape;7062;p84"/>
              <p:cNvCxnSpPr>
                <a:stCxn id="705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063" name="Google Shape;7063;p84"/>
              <p:cNvCxnSpPr>
                <a:stCxn id="705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7064" name="Google Shape;7064;p84"/>
              <p:cNvCxnSpPr>
                <a:stCxn id="705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065" name="Google Shape;7065;p84"/>
            <p:cNvGrpSpPr/>
            <p:nvPr/>
          </p:nvGrpSpPr>
          <p:grpSpPr>
            <a:xfrm>
              <a:off x="2675275" y="3930557"/>
              <a:ext cx="1003306" cy="451719"/>
              <a:chOff x="2675275" y="4174282"/>
              <a:chExt cx="1003306" cy="451719"/>
            </a:xfrm>
          </p:grpSpPr>
          <p:sp>
            <p:nvSpPr>
              <p:cNvPr id="7066" name="Google Shape;7066;p84"/>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84"/>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84"/>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69" name="Google Shape;7069;p84"/>
          <p:cNvGrpSpPr/>
          <p:nvPr/>
        </p:nvGrpSpPr>
        <p:grpSpPr>
          <a:xfrm>
            <a:off x="1654412" y="971306"/>
            <a:ext cx="574511" cy="874709"/>
            <a:chOff x="1715404" y="1112080"/>
            <a:chExt cx="642270" cy="977984"/>
          </a:xfrm>
        </p:grpSpPr>
        <p:grpSp>
          <p:nvGrpSpPr>
            <p:cNvPr id="7070" name="Google Shape;7070;p84"/>
            <p:cNvGrpSpPr/>
            <p:nvPr/>
          </p:nvGrpSpPr>
          <p:grpSpPr>
            <a:xfrm>
              <a:off x="1715404" y="1112080"/>
              <a:ext cx="642270" cy="977984"/>
              <a:chOff x="1715404" y="1112080"/>
              <a:chExt cx="642270" cy="977984"/>
            </a:xfrm>
          </p:grpSpPr>
          <p:sp>
            <p:nvSpPr>
              <p:cNvPr id="7071" name="Google Shape;7071;p84"/>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84"/>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84"/>
            <p:cNvGrpSpPr/>
            <p:nvPr/>
          </p:nvGrpSpPr>
          <p:grpSpPr>
            <a:xfrm>
              <a:off x="1768927" y="1165603"/>
              <a:ext cx="535225" cy="851367"/>
              <a:chOff x="1768927" y="1165603"/>
              <a:chExt cx="535225" cy="851367"/>
            </a:xfrm>
          </p:grpSpPr>
          <p:sp>
            <p:nvSpPr>
              <p:cNvPr id="7074" name="Google Shape;7074;p84"/>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84"/>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84"/>
            <p:cNvGrpSpPr/>
            <p:nvPr/>
          </p:nvGrpSpPr>
          <p:grpSpPr>
            <a:xfrm>
              <a:off x="1822449" y="1219125"/>
              <a:ext cx="428180" cy="718859"/>
              <a:chOff x="1822449" y="1219125"/>
              <a:chExt cx="428180" cy="718859"/>
            </a:xfrm>
          </p:grpSpPr>
          <p:sp>
            <p:nvSpPr>
              <p:cNvPr id="7077" name="Google Shape;7077;p84"/>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84"/>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9" name="Google Shape;7079;p84"/>
            <p:cNvGrpSpPr/>
            <p:nvPr/>
          </p:nvGrpSpPr>
          <p:grpSpPr>
            <a:xfrm>
              <a:off x="1875972" y="1272648"/>
              <a:ext cx="321135" cy="586939"/>
              <a:chOff x="1875972" y="1272648"/>
              <a:chExt cx="321135" cy="586939"/>
            </a:xfrm>
          </p:grpSpPr>
          <p:sp>
            <p:nvSpPr>
              <p:cNvPr id="7080" name="Google Shape;7080;p84"/>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84"/>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82" name="Google Shape;7082;p84"/>
          <p:cNvGrpSpPr/>
          <p:nvPr/>
        </p:nvGrpSpPr>
        <p:grpSpPr>
          <a:xfrm>
            <a:off x="7761573" y="3528028"/>
            <a:ext cx="293855" cy="644170"/>
            <a:chOff x="241025" y="3151575"/>
            <a:chExt cx="293855" cy="644170"/>
          </a:xfrm>
        </p:grpSpPr>
        <p:sp>
          <p:nvSpPr>
            <p:cNvPr id="7083" name="Google Shape;7083;p84"/>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84"/>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84"/>
          <p:cNvGrpSpPr/>
          <p:nvPr/>
        </p:nvGrpSpPr>
        <p:grpSpPr>
          <a:xfrm>
            <a:off x="709557" y="2728028"/>
            <a:ext cx="1779649" cy="591620"/>
            <a:chOff x="246070" y="1983375"/>
            <a:chExt cx="1855347" cy="616849"/>
          </a:xfrm>
        </p:grpSpPr>
        <p:sp>
          <p:nvSpPr>
            <p:cNvPr id="7086" name="Google Shape;7086;p84"/>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84"/>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84"/>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84"/>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84"/>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84"/>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84"/>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84"/>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84"/>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84"/>
          <p:cNvGrpSpPr/>
          <p:nvPr/>
        </p:nvGrpSpPr>
        <p:grpSpPr>
          <a:xfrm>
            <a:off x="2320424" y="971306"/>
            <a:ext cx="711055" cy="745993"/>
            <a:chOff x="2496269" y="1171698"/>
            <a:chExt cx="761953" cy="799392"/>
          </a:xfrm>
        </p:grpSpPr>
        <p:grpSp>
          <p:nvGrpSpPr>
            <p:cNvPr id="7096" name="Google Shape;7096;p84"/>
            <p:cNvGrpSpPr/>
            <p:nvPr/>
          </p:nvGrpSpPr>
          <p:grpSpPr>
            <a:xfrm>
              <a:off x="2496269" y="1171698"/>
              <a:ext cx="761953" cy="723022"/>
              <a:chOff x="2496269" y="1171698"/>
              <a:chExt cx="761953" cy="723022"/>
            </a:xfrm>
          </p:grpSpPr>
          <p:sp>
            <p:nvSpPr>
              <p:cNvPr id="7097" name="Google Shape;7097;p84"/>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84"/>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84"/>
              <p:cNvGrpSpPr/>
              <p:nvPr/>
            </p:nvGrpSpPr>
            <p:grpSpPr>
              <a:xfrm>
                <a:off x="2496269" y="1171698"/>
                <a:ext cx="761953" cy="723022"/>
                <a:chOff x="2496269" y="1120652"/>
                <a:chExt cx="761953" cy="723022"/>
              </a:xfrm>
            </p:grpSpPr>
            <p:grpSp>
              <p:nvGrpSpPr>
                <p:cNvPr id="7100" name="Google Shape;7100;p84"/>
                <p:cNvGrpSpPr/>
                <p:nvPr/>
              </p:nvGrpSpPr>
              <p:grpSpPr>
                <a:xfrm>
                  <a:off x="2496269" y="1120652"/>
                  <a:ext cx="761953" cy="723022"/>
                  <a:chOff x="2496269" y="1120652"/>
                  <a:chExt cx="761953" cy="723022"/>
                </a:xfrm>
              </p:grpSpPr>
              <p:grpSp>
                <p:nvGrpSpPr>
                  <p:cNvPr id="7101" name="Google Shape;7101;p84"/>
                  <p:cNvGrpSpPr/>
                  <p:nvPr/>
                </p:nvGrpSpPr>
                <p:grpSpPr>
                  <a:xfrm>
                    <a:off x="2496269" y="1304589"/>
                    <a:ext cx="407089" cy="305057"/>
                    <a:chOff x="2496269" y="1304589"/>
                    <a:chExt cx="407089" cy="305057"/>
                  </a:xfrm>
                </p:grpSpPr>
                <p:sp>
                  <p:nvSpPr>
                    <p:cNvPr id="7102" name="Google Shape;7102;p84"/>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84"/>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4" name="Google Shape;7104;p84"/>
                  <p:cNvGrpSpPr/>
                  <p:nvPr/>
                </p:nvGrpSpPr>
                <p:grpSpPr>
                  <a:xfrm>
                    <a:off x="2586468" y="1493376"/>
                    <a:ext cx="358850" cy="349656"/>
                    <a:chOff x="2586468" y="1493376"/>
                    <a:chExt cx="358850" cy="349656"/>
                  </a:xfrm>
                </p:grpSpPr>
                <p:sp>
                  <p:nvSpPr>
                    <p:cNvPr id="7105" name="Google Shape;7105;p84"/>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84"/>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7" name="Google Shape;7107;p84"/>
                  <p:cNvGrpSpPr/>
                  <p:nvPr/>
                </p:nvGrpSpPr>
                <p:grpSpPr>
                  <a:xfrm>
                    <a:off x="2807939" y="1494024"/>
                    <a:ext cx="358857" cy="349650"/>
                    <a:chOff x="2807939" y="1494024"/>
                    <a:chExt cx="358857" cy="349650"/>
                  </a:xfrm>
                </p:grpSpPr>
                <p:sp>
                  <p:nvSpPr>
                    <p:cNvPr id="7108" name="Google Shape;7108;p84"/>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84"/>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84"/>
                  <p:cNvGrpSpPr/>
                  <p:nvPr/>
                </p:nvGrpSpPr>
                <p:grpSpPr>
                  <a:xfrm>
                    <a:off x="2851133" y="1305635"/>
                    <a:ext cx="407089" cy="305057"/>
                    <a:chOff x="2851133" y="1305635"/>
                    <a:chExt cx="407089" cy="305057"/>
                  </a:xfrm>
                </p:grpSpPr>
                <p:sp>
                  <p:nvSpPr>
                    <p:cNvPr id="7111" name="Google Shape;7111;p84"/>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84"/>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84"/>
                  <p:cNvGrpSpPr/>
                  <p:nvPr/>
                </p:nvGrpSpPr>
                <p:grpSpPr>
                  <a:xfrm>
                    <a:off x="2727495" y="1120652"/>
                    <a:ext cx="300271" cy="396358"/>
                    <a:chOff x="2727495" y="1120652"/>
                    <a:chExt cx="300271" cy="396358"/>
                  </a:xfrm>
                </p:grpSpPr>
                <p:sp>
                  <p:nvSpPr>
                    <p:cNvPr id="7114" name="Google Shape;7114;p84"/>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84"/>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6" name="Google Shape;7116;p84"/>
                <p:cNvGrpSpPr/>
                <p:nvPr/>
              </p:nvGrpSpPr>
              <p:grpSpPr>
                <a:xfrm>
                  <a:off x="2722305" y="1350460"/>
                  <a:ext cx="308357" cy="308344"/>
                  <a:chOff x="2722305" y="1350460"/>
                  <a:chExt cx="308357" cy="308344"/>
                </a:xfrm>
              </p:grpSpPr>
              <p:sp>
                <p:nvSpPr>
                  <p:cNvPr id="7117" name="Google Shape;7117;p84"/>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8" name="Google Shape;7118;p84"/>
                  <p:cNvGrpSpPr/>
                  <p:nvPr/>
                </p:nvGrpSpPr>
                <p:grpSpPr>
                  <a:xfrm>
                    <a:off x="2725064" y="1364529"/>
                    <a:ext cx="297954" cy="280182"/>
                    <a:chOff x="2725064" y="1364529"/>
                    <a:chExt cx="297954" cy="280182"/>
                  </a:xfrm>
                </p:grpSpPr>
                <p:sp>
                  <p:nvSpPr>
                    <p:cNvPr id="7119" name="Google Shape;7119;p84"/>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84"/>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84"/>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84"/>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84"/>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7124" name="Google Shape;7124;p84"/>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4"/>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4"/>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4"/>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4"/>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84"/>
          <p:cNvGrpSpPr/>
          <p:nvPr/>
        </p:nvGrpSpPr>
        <p:grpSpPr>
          <a:xfrm>
            <a:off x="3909124" y="2727412"/>
            <a:ext cx="1569144" cy="591015"/>
            <a:chOff x="3820100" y="3023049"/>
            <a:chExt cx="1303926" cy="491162"/>
          </a:xfrm>
        </p:grpSpPr>
        <p:grpSp>
          <p:nvGrpSpPr>
            <p:cNvPr id="7130" name="Google Shape;7130;p84"/>
            <p:cNvGrpSpPr/>
            <p:nvPr/>
          </p:nvGrpSpPr>
          <p:grpSpPr>
            <a:xfrm>
              <a:off x="3820100" y="3023072"/>
              <a:ext cx="1303926" cy="491139"/>
              <a:chOff x="3820100" y="3023072"/>
              <a:chExt cx="1303926" cy="491139"/>
            </a:xfrm>
          </p:grpSpPr>
          <p:sp>
            <p:nvSpPr>
              <p:cNvPr id="7131" name="Google Shape;7131;p84"/>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84"/>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3" name="Google Shape;7133;p84"/>
            <p:cNvGrpSpPr/>
            <p:nvPr/>
          </p:nvGrpSpPr>
          <p:grpSpPr>
            <a:xfrm>
              <a:off x="4132439" y="3023645"/>
              <a:ext cx="393633" cy="177096"/>
              <a:chOff x="4132439" y="3023645"/>
              <a:chExt cx="393633" cy="177096"/>
            </a:xfrm>
          </p:grpSpPr>
          <p:sp>
            <p:nvSpPr>
              <p:cNvPr id="7134" name="Google Shape;7134;p84"/>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84"/>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6" name="Google Shape;7136;p84"/>
            <p:cNvGrpSpPr/>
            <p:nvPr/>
          </p:nvGrpSpPr>
          <p:grpSpPr>
            <a:xfrm>
              <a:off x="3921811" y="3023049"/>
              <a:ext cx="1002397" cy="388943"/>
              <a:chOff x="3921811" y="3023049"/>
              <a:chExt cx="1002397" cy="388943"/>
            </a:xfrm>
          </p:grpSpPr>
          <p:sp>
            <p:nvSpPr>
              <p:cNvPr id="7137" name="Google Shape;7137;p84"/>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4"/>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84"/>
            <p:cNvGrpSpPr/>
            <p:nvPr/>
          </p:nvGrpSpPr>
          <p:grpSpPr>
            <a:xfrm>
              <a:off x="4023645" y="3023049"/>
              <a:ext cx="683032" cy="286722"/>
              <a:chOff x="4023645" y="3023049"/>
              <a:chExt cx="683032" cy="286722"/>
            </a:xfrm>
          </p:grpSpPr>
          <p:sp>
            <p:nvSpPr>
              <p:cNvPr id="7140" name="Google Shape;7140;p84"/>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84"/>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2" name="Google Shape;7142;p84"/>
          <p:cNvGrpSpPr/>
          <p:nvPr/>
        </p:nvGrpSpPr>
        <p:grpSpPr>
          <a:xfrm>
            <a:off x="1541246" y="1854257"/>
            <a:ext cx="713522" cy="688025"/>
            <a:chOff x="1706078" y="2092648"/>
            <a:chExt cx="660913" cy="637296"/>
          </a:xfrm>
        </p:grpSpPr>
        <p:sp>
          <p:nvSpPr>
            <p:cNvPr id="7143" name="Google Shape;7143;p84"/>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4" name="Google Shape;7144;p84"/>
            <p:cNvGrpSpPr/>
            <p:nvPr/>
          </p:nvGrpSpPr>
          <p:grpSpPr>
            <a:xfrm>
              <a:off x="1706078" y="2092648"/>
              <a:ext cx="660913" cy="575241"/>
              <a:chOff x="1706078" y="2092648"/>
              <a:chExt cx="660913" cy="575241"/>
            </a:xfrm>
          </p:grpSpPr>
          <p:sp>
            <p:nvSpPr>
              <p:cNvPr id="7145" name="Google Shape;7145;p84"/>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4"/>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4"/>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48" name="Google Shape;7148;p84"/>
          <p:cNvGrpSpPr/>
          <p:nvPr/>
        </p:nvGrpSpPr>
        <p:grpSpPr>
          <a:xfrm>
            <a:off x="6303104" y="971806"/>
            <a:ext cx="1317459" cy="684168"/>
            <a:chOff x="238125" y="999450"/>
            <a:chExt cx="7140700" cy="3708225"/>
          </a:xfrm>
        </p:grpSpPr>
        <p:sp>
          <p:nvSpPr>
            <p:cNvPr id="7149" name="Google Shape;7149;p8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8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8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4"/>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161"/>
        <p:cNvGrpSpPr/>
        <p:nvPr/>
      </p:nvGrpSpPr>
      <p:grpSpPr>
        <a:xfrm>
          <a:off x="0" y="0"/>
          <a:ext cx="0" cy="0"/>
          <a:chOff x="0" y="0"/>
          <a:chExt cx="0" cy="0"/>
        </a:xfrm>
      </p:grpSpPr>
      <p:grpSp>
        <p:nvGrpSpPr>
          <p:cNvPr id="7162" name="Google Shape;7162;p85"/>
          <p:cNvGrpSpPr/>
          <p:nvPr/>
        </p:nvGrpSpPr>
        <p:grpSpPr>
          <a:xfrm>
            <a:off x="717025" y="967615"/>
            <a:ext cx="1636117" cy="1526144"/>
            <a:chOff x="729238" y="1179665"/>
            <a:chExt cx="1636117" cy="1526144"/>
          </a:xfrm>
        </p:grpSpPr>
        <p:grpSp>
          <p:nvGrpSpPr>
            <p:cNvPr id="7163" name="Google Shape;7163;p85"/>
            <p:cNvGrpSpPr/>
            <p:nvPr/>
          </p:nvGrpSpPr>
          <p:grpSpPr>
            <a:xfrm>
              <a:off x="729238" y="1179665"/>
              <a:ext cx="80700" cy="1526144"/>
              <a:chOff x="729238" y="1179665"/>
              <a:chExt cx="80700" cy="1526144"/>
            </a:xfrm>
          </p:grpSpPr>
          <p:sp>
            <p:nvSpPr>
              <p:cNvPr id="7164" name="Google Shape;7164;p85"/>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5"/>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5"/>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85"/>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8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8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8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4" name="Google Shape;7174;p85"/>
            <p:cNvGrpSpPr/>
            <p:nvPr/>
          </p:nvGrpSpPr>
          <p:grpSpPr>
            <a:xfrm>
              <a:off x="903098" y="1179665"/>
              <a:ext cx="80700" cy="1526144"/>
              <a:chOff x="903098" y="1179665"/>
              <a:chExt cx="80700" cy="1526144"/>
            </a:xfrm>
          </p:grpSpPr>
          <p:sp>
            <p:nvSpPr>
              <p:cNvPr id="7175" name="Google Shape;7175;p85"/>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5"/>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5"/>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5"/>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85"/>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85"/>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85"/>
            <p:cNvGrpSpPr/>
            <p:nvPr/>
          </p:nvGrpSpPr>
          <p:grpSpPr>
            <a:xfrm>
              <a:off x="1076958" y="1179665"/>
              <a:ext cx="80700" cy="1526144"/>
              <a:chOff x="1076958" y="1179665"/>
              <a:chExt cx="80700" cy="1526144"/>
            </a:xfrm>
          </p:grpSpPr>
          <p:sp>
            <p:nvSpPr>
              <p:cNvPr id="7186" name="Google Shape;7186;p85"/>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85"/>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85"/>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85"/>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5"/>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5"/>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85"/>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8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85"/>
            <p:cNvGrpSpPr/>
            <p:nvPr/>
          </p:nvGrpSpPr>
          <p:grpSpPr>
            <a:xfrm>
              <a:off x="1247707" y="1179665"/>
              <a:ext cx="80700" cy="1526144"/>
              <a:chOff x="1247707" y="1179665"/>
              <a:chExt cx="80700" cy="1526144"/>
            </a:xfrm>
          </p:grpSpPr>
          <p:sp>
            <p:nvSpPr>
              <p:cNvPr id="7197" name="Google Shape;7197;p85"/>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85"/>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85"/>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8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8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85"/>
            <p:cNvGrpSpPr/>
            <p:nvPr/>
          </p:nvGrpSpPr>
          <p:grpSpPr>
            <a:xfrm>
              <a:off x="1421567" y="1179665"/>
              <a:ext cx="80700" cy="1526144"/>
              <a:chOff x="1421567" y="1179665"/>
              <a:chExt cx="80700" cy="1526144"/>
            </a:xfrm>
          </p:grpSpPr>
          <p:sp>
            <p:nvSpPr>
              <p:cNvPr id="7208" name="Google Shape;7208;p85"/>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5"/>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5"/>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5"/>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5"/>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85"/>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85"/>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5"/>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8" name="Google Shape;7218;p85"/>
            <p:cNvGrpSpPr/>
            <p:nvPr/>
          </p:nvGrpSpPr>
          <p:grpSpPr>
            <a:xfrm>
              <a:off x="1592327" y="1179665"/>
              <a:ext cx="80700" cy="1526144"/>
              <a:chOff x="1592327" y="1179665"/>
              <a:chExt cx="80700" cy="1526144"/>
            </a:xfrm>
          </p:grpSpPr>
          <p:sp>
            <p:nvSpPr>
              <p:cNvPr id="7219" name="Google Shape;7219;p85"/>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5"/>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85"/>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85"/>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5"/>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5"/>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8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9" name="Google Shape;7229;p85"/>
            <p:cNvGrpSpPr/>
            <p:nvPr/>
          </p:nvGrpSpPr>
          <p:grpSpPr>
            <a:xfrm>
              <a:off x="1766187" y="1179665"/>
              <a:ext cx="80700" cy="1526144"/>
              <a:chOff x="1766187" y="1179665"/>
              <a:chExt cx="80700" cy="1526144"/>
            </a:xfrm>
          </p:grpSpPr>
          <p:sp>
            <p:nvSpPr>
              <p:cNvPr id="7230" name="Google Shape;7230;p85"/>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5"/>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5"/>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85"/>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85"/>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5"/>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5"/>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5"/>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85"/>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8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0" name="Google Shape;7240;p85"/>
            <p:cNvGrpSpPr/>
            <p:nvPr/>
          </p:nvGrpSpPr>
          <p:grpSpPr>
            <a:xfrm>
              <a:off x="1936935" y="1179665"/>
              <a:ext cx="80700" cy="1526144"/>
              <a:chOff x="1936935" y="1179665"/>
              <a:chExt cx="80700" cy="1526144"/>
            </a:xfrm>
          </p:grpSpPr>
          <p:sp>
            <p:nvSpPr>
              <p:cNvPr id="7241" name="Google Shape;7241;p85"/>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5"/>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5"/>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85"/>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85"/>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1" name="Google Shape;7251;p85"/>
            <p:cNvGrpSpPr/>
            <p:nvPr/>
          </p:nvGrpSpPr>
          <p:grpSpPr>
            <a:xfrm>
              <a:off x="2110795" y="1179665"/>
              <a:ext cx="80700" cy="1526144"/>
              <a:chOff x="2110795" y="1179665"/>
              <a:chExt cx="80700" cy="1526144"/>
            </a:xfrm>
          </p:grpSpPr>
          <p:sp>
            <p:nvSpPr>
              <p:cNvPr id="7252" name="Google Shape;7252;p85"/>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85"/>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5"/>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5"/>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8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8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2" name="Google Shape;7262;p85"/>
            <p:cNvGrpSpPr/>
            <p:nvPr/>
          </p:nvGrpSpPr>
          <p:grpSpPr>
            <a:xfrm>
              <a:off x="2284655" y="1179665"/>
              <a:ext cx="80700" cy="1526144"/>
              <a:chOff x="2284655" y="1179665"/>
              <a:chExt cx="80700" cy="1526144"/>
            </a:xfrm>
          </p:grpSpPr>
          <p:sp>
            <p:nvSpPr>
              <p:cNvPr id="7263" name="Google Shape;7263;p85"/>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5"/>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85"/>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85"/>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5"/>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5"/>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8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73" name="Google Shape;7273;p85"/>
          <p:cNvGrpSpPr/>
          <p:nvPr/>
        </p:nvGrpSpPr>
        <p:grpSpPr>
          <a:xfrm>
            <a:off x="2611692" y="986753"/>
            <a:ext cx="1364248" cy="1102133"/>
            <a:chOff x="2623904" y="1198803"/>
            <a:chExt cx="1364248" cy="1102133"/>
          </a:xfrm>
        </p:grpSpPr>
        <p:grpSp>
          <p:nvGrpSpPr>
            <p:cNvPr id="7274" name="Google Shape;7274;p85"/>
            <p:cNvGrpSpPr/>
            <p:nvPr/>
          </p:nvGrpSpPr>
          <p:grpSpPr>
            <a:xfrm>
              <a:off x="2623907" y="1198803"/>
              <a:ext cx="1364245" cy="273000"/>
              <a:chOff x="2623907" y="1198803"/>
              <a:chExt cx="1364245" cy="273000"/>
            </a:xfrm>
          </p:grpSpPr>
          <p:sp>
            <p:nvSpPr>
              <p:cNvPr id="7275" name="Google Shape;7275;p8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8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8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5"/>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0" name="Google Shape;7280;p85"/>
            <p:cNvGrpSpPr/>
            <p:nvPr/>
          </p:nvGrpSpPr>
          <p:grpSpPr>
            <a:xfrm>
              <a:off x="2623904" y="1476964"/>
              <a:ext cx="1364245" cy="273000"/>
              <a:chOff x="2623904" y="1476964"/>
              <a:chExt cx="1364245" cy="273000"/>
            </a:xfrm>
          </p:grpSpPr>
          <p:sp>
            <p:nvSpPr>
              <p:cNvPr id="7281" name="Google Shape;7281;p8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5"/>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85"/>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85"/>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85"/>
            <p:cNvGrpSpPr/>
            <p:nvPr/>
          </p:nvGrpSpPr>
          <p:grpSpPr>
            <a:xfrm>
              <a:off x="2623907" y="1749775"/>
              <a:ext cx="1364245" cy="273000"/>
              <a:chOff x="2623907" y="1749775"/>
              <a:chExt cx="1364245" cy="273000"/>
            </a:xfrm>
          </p:grpSpPr>
          <p:sp>
            <p:nvSpPr>
              <p:cNvPr id="7287" name="Google Shape;7287;p8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8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85"/>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5"/>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85"/>
            <p:cNvGrpSpPr/>
            <p:nvPr/>
          </p:nvGrpSpPr>
          <p:grpSpPr>
            <a:xfrm>
              <a:off x="2623904" y="2027936"/>
              <a:ext cx="1364245" cy="273000"/>
              <a:chOff x="2623904" y="2027936"/>
              <a:chExt cx="1364245" cy="273000"/>
            </a:xfrm>
          </p:grpSpPr>
          <p:sp>
            <p:nvSpPr>
              <p:cNvPr id="7293" name="Google Shape;7293;p8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8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8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98" name="Google Shape;7298;p85"/>
          <p:cNvGrpSpPr/>
          <p:nvPr/>
        </p:nvGrpSpPr>
        <p:grpSpPr>
          <a:xfrm>
            <a:off x="2601153" y="2445826"/>
            <a:ext cx="1387541" cy="159124"/>
            <a:chOff x="3200660" y="2180272"/>
            <a:chExt cx="2563824" cy="378237"/>
          </a:xfrm>
        </p:grpSpPr>
        <p:sp>
          <p:nvSpPr>
            <p:cNvPr id="7299" name="Google Shape;7299;p8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8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8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8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8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8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8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7" name="Google Shape;7317;p85"/>
          <p:cNvGrpSpPr/>
          <p:nvPr/>
        </p:nvGrpSpPr>
        <p:grpSpPr>
          <a:xfrm>
            <a:off x="2597677" y="2723590"/>
            <a:ext cx="1390502" cy="159625"/>
            <a:chOff x="3530150" y="2790075"/>
            <a:chExt cx="1962600" cy="225300"/>
          </a:xfrm>
        </p:grpSpPr>
        <p:sp>
          <p:nvSpPr>
            <p:cNvPr id="7318" name="Google Shape;7318;p85"/>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5"/>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85"/>
          <p:cNvGrpSpPr/>
          <p:nvPr/>
        </p:nvGrpSpPr>
        <p:grpSpPr>
          <a:xfrm>
            <a:off x="2597735" y="3001855"/>
            <a:ext cx="1411629" cy="154175"/>
            <a:chOff x="3558802" y="4011244"/>
            <a:chExt cx="1866000" cy="111600"/>
          </a:xfrm>
        </p:grpSpPr>
        <p:sp>
          <p:nvSpPr>
            <p:cNvPr id="7321" name="Google Shape;7321;p85"/>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5"/>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85"/>
          <p:cNvGrpSpPr/>
          <p:nvPr/>
        </p:nvGrpSpPr>
        <p:grpSpPr>
          <a:xfrm>
            <a:off x="2598023" y="2207425"/>
            <a:ext cx="1383503" cy="119761"/>
            <a:chOff x="3465975" y="2270258"/>
            <a:chExt cx="1986364" cy="171947"/>
          </a:xfrm>
        </p:grpSpPr>
        <p:sp>
          <p:nvSpPr>
            <p:cNvPr id="7324" name="Google Shape;7324;p8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8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85"/>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5"/>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5"/>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5"/>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85"/>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85"/>
          <p:cNvGrpSpPr/>
          <p:nvPr/>
        </p:nvGrpSpPr>
        <p:grpSpPr>
          <a:xfrm>
            <a:off x="2609030" y="3571198"/>
            <a:ext cx="1369531" cy="195460"/>
            <a:chOff x="723300" y="4253549"/>
            <a:chExt cx="2276482" cy="324900"/>
          </a:xfrm>
        </p:grpSpPr>
        <p:sp>
          <p:nvSpPr>
            <p:cNvPr id="7333" name="Google Shape;7333;p8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85"/>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8" name="Google Shape;7338;p85"/>
          <p:cNvGrpSpPr/>
          <p:nvPr/>
        </p:nvGrpSpPr>
        <p:grpSpPr>
          <a:xfrm>
            <a:off x="2598591" y="3272439"/>
            <a:ext cx="1389066" cy="180119"/>
            <a:chOff x="705948" y="3788465"/>
            <a:chExt cx="2308953" cy="299400"/>
          </a:xfrm>
        </p:grpSpPr>
        <p:sp>
          <p:nvSpPr>
            <p:cNvPr id="7339" name="Google Shape;7339;p8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5"/>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85"/>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4" name="Google Shape;7344;p85"/>
          <p:cNvGrpSpPr/>
          <p:nvPr/>
        </p:nvGrpSpPr>
        <p:grpSpPr>
          <a:xfrm>
            <a:off x="4195581" y="1876393"/>
            <a:ext cx="1433821" cy="191501"/>
            <a:chOff x="4273350" y="2088443"/>
            <a:chExt cx="1433821" cy="191501"/>
          </a:xfrm>
        </p:grpSpPr>
        <p:grpSp>
          <p:nvGrpSpPr>
            <p:cNvPr id="7345" name="Google Shape;7345;p85"/>
            <p:cNvGrpSpPr/>
            <p:nvPr/>
          </p:nvGrpSpPr>
          <p:grpSpPr>
            <a:xfrm>
              <a:off x="4273350" y="2088443"/>
              <a:ext cx="1433821" cy="0"/>
              <a:chOff x="5224975" y="2962250"/>
              <a:chExt cx="1544400" cy="0"/>
            </a:xfrm>
          </p:grpSpPr>
          <p:cxnSp>
            <p:nvCxnSpPr>
              <p:cNvPr id="7346" name="Google Shape;7346;p8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347" name="Google Shape;7347;p85"/>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7348" name="Google Shape;7348;p85"/>
            <p:cNvGrpSpPr/>
            <p:nvPr/>
          </p:nvGrpSpPr>
          <p:grpSpPr>
            <a:xfrm>
              <a:off x="4273350" y="2279944"/>
              <a:ext cx="1433821" cy="0"/>
              <a:chOff x="5224975" y="2962250"/>
              <a:chExt cx="1544400" cy="0"/>
            </a:xfrm>
          </p:grpSpPr>
          <p:cxnSp>
            <p:nvCxnSpPr>
              <p:cNvPr id="7349" name="Google Shape;7349;p85"/>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7350" name="Google Shape;7350;p85"/>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7351" name="Google Shape;7351;p85"/>
          <p:cNvGrpSpPr/>
          <p:nvPr/>
        </p:nvGrpSpPr>
        <p:grpSpPr>
          <a:xfrm>
            <a:off x="2646528" y="3885297"/>
            <a:ext cx="1304609" cy="294074"/>
            <a:chOff x="2658741" y="4097347"/>
            <a:chExt cx="1304609" cy="294074"/>
          </a:xfrm>
        </p:grpSpPr>
        <p:grpSp>
          <p:nvGrpSpPr>
            <p:cNvPr id="7352" name="Google Shape;7352;p85"/>
            <p:cNvGrpSpPr/>
            <p:nvPr/>
          </p:nvGrpSpPr>
          <p:grpSpPr>
            <a:xfrm>
              <a:off x="2658741" y="4097347"/>
              <a:ext cx="118572" cy="294074"/>
              <a:chOff x="3343310" y="4475555"/>
              <a:chExt cx="127717" cy="316753"/>
            </a:xfrm>
          </p:grpSpPr>
          <p:sp>
            <p:nvSpPr>
              <p:cNvPr id="7353" name="Google Shape;7353;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5" name="Google Shape;7355;p85"/>
            <p:cNvGrpSpPr/>
            <p:nvPr/>
          </p:nvGrpSpPr>
          <p:grpSpPr>
            <a:xfrm>
              <a:off x="3815519" y="4098388"/>
              <a:ext cx="147831" cy="291991"/>
              <a:chOff x="3527539" y="4476677"/>
              <a:chExt cx="159232" cy="314510"/>
            </a:xfrm>
          </p:grpSpPr>
          <p:sp>
            <p:nvSpPr>
              <p:cNvPr id="7356" name="Google Shape;7356;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8" name="Google Shape;7358;p85"/>
            <p:cNvGrpSpPr/>
            <p:nvPr/>
          </p:nvGrpSpPr>
          <p:grpSpPr>
            <a:xfrm>
              <a:off x="3511696" y="4098388"/>
              <a:ext cx="147831" cy="291991"/>
              <a:chOff x="3527539" y="4476677"/>
              <a:chExt cx="159232" cy="314510"/>
            </a:xfrm>
          </p:grpSpPr>
          <p:sp>
            <p:nvSpPr>
              <p:cNvPr id="7359" name="Google Shape;7359;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1" name="Google Shape;7361;p85"/>
            <p:cNvGrpSpPr/>
            <p:nvPr/>
          </p:nvGrpSpPr>
          <p:grpSpPr>
            <a:xfrm>
              <a:off x="3207874" y="4098388"/>
              <a:ext cx="147831" cy="291991"/>
              <a:chOff x="3527539" y="4476677"/>
              <a:chExt cx="159232" cy="314510"/>
            </a:xfrm>
          </p:grpSpPr>
          <p:sp>
            <p:nvSpPr>
              <p:cNvPr id="7362" name="Google Shape;7362;p8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8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4" name="Google Shape;7364;p85"/>
            <p:cNvGrpSpPr/>
            <p:nvPr/>
          </p:nvGrpSpPr>
          <p:grpSpPr>
            <a:xfrm>
              <a:off x="2933305" y="4097347"/>
              <a:ext cx="118572" cy="294074"/>
              <a:chOff x="3343310" y="4475555"/>
              <a:chExt cx="127717" cy="316753"/>
            </a:xfrm>
          </p:grpSpPr>
          <p:sp>
            <p:nvSpPr>
              <p:cNvPr id="7365" name="Google Shape;7365;p8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7" name="Google Shape;7367;p85"/>
          <p:cNvGrpSpPr/>
          <p:nvPr/>
        </p:nvGrpSpPr>
        <p:grpSpPr>
          <a:xfrm>
            <a:off x="4197136" y="963991"/>
            <a:ext cx="1430711" cy="751237"/>
            <a:chOff x="5159450" y="1919950"/>
            <a:chExt cx="1541050" cy="862500"/>
          </a:xfrm>
        </p:grpSpPr>
        <p:sp>
          <p:nvSpPr>
            <p:cNvPr id="7368" name="Google Shape;7368;p8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7369" name="Google Shape;7369;p85"/>
            <p:cNvGrpSpPr/>
            <p:nvPr/>
          </p:nvGrpSpPr>
          <p:grpSpPr>
            <a:xfrm>
              <a:off x="5159450" y="1919950"/>
              <a:ext cx="1541050" cy="862500"/>
              <a:chOff x="5159450" y="1919950"/>
              <a:chExt cx="1541050" cy="862500"/>
            </a:xfrm>
          </p:grpSpPr>
          <p:cxnSp>
            <p:nvCxnSpPr>
              <p:cNvPr id="7370" name="Google Shape;7370;p8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7371" name="Google Shape;7371;p8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7372" name="Google Shape;7372;p85"/>
          <p:cNvGrpSpPr/>
          <p:nvPr/>
        </p:nvGrpSpPr>
        <p:grpSpPr>
          <a:xfrm>
            <a:off x="4245274" y="2227761"/>
            <a:ext cx="1334436" cy="967914"/>
            <a:chOff x="4294923" y="2439811"/>
            <a:chExt cx="1334436" cy="967914"/>
          </a:xfrm>
        </p:grpSpPr>
        <p:grpSp>
          <p:nvGrpSpPr>
            <p:cNvPr id="7373" name="Google Shape;7373;p85"/>
            <p:cNvGrpSpPr/>
            <p:nvPr/>
          </p:nvGrpSpPr>
          <p:grpSpPr>
            <a:xfrm>
              <a:off x="4960455" y="2469658"/>
              <a:ext cx="668904" cy="885524"/>
              <a:chOff x="4960455" y="2469658"/>
              <a:chExt cx="668904" cy="885524"/>
            </a:xfrm>
          </p:grpSpPr>
          <p:sp>
            <p:nvSpPr>
              <p:cNvPr id="7374" name="Google Shape;7374;p85"/>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5"/>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85"/>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85"/>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5"/>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5"/>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85"/>
            <p:cNvGrpSpPr/>
            <p:nvPr/>
          </p:nvGrpSpPr>
          <p:grpSpPr>
            <a:xfrm>
              <a:off x="4294923" y="2469658"/>
              <a:ext cx="668951" cy="885524"/>
              <a:chOff x="4294923" y="2469658"/>
              <a:chExt cx="668951" cy="885524"/>
            </a:xfrm>
          </p:grpSpPr>
          <p:sp>
            <p:nvSpPr>
              <p:cNvPr id="7381" name="Google Shape;7381;p85"/>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5"/>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5"/>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5"/>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5"/>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5"/>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87" name="Google Shape;7387;p85"/>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8" name="Google Shape;7388;p85"/>
          <p:cNvGrpSpPr/>
          <p:nvPr/>
        </p:nvGrpSpPr>
        <p:grpSpPr>
          <a:xfrm>
            <a:off x="4231477" y="3282206"/>
            <a:ext cx="1430949" cy="897289"/>
            <a:chOff x="4351371" y="3547942"/>
            <a:chExt cx="1345130" cy="843475"/>
          </a:xfrm>
        </p:grpSpPr>
        <p:grpSp>
          <p:nvGrpSpPr>
            <p:cNvPr id="7389" name="Google Shape;7389;p85"/>
            <p:cNvGrpSpPr/>
            <p:nvPr/>
          </p:nvGrpSpPr>
          <p:grpSpPr>
            <a:xfrm>
              <a:off x="4351371" y="4209917"/>
              <a:ext cx="1345130" cy="181500"/>
              <a:chOff x="4351371" y="4209917"/>
              <a:chExt cx="1345130" cy="181500"/>
            </a:xfrm>
          </p:grpSpPr>
          <p:sp>
            <p:nvSpPr>
              <p:cNvPr id="7390" name="Google Shape;7390;p85"/>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91" name="Google Shape;7391;p85"/>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7392" name="Google Shape;7392;p85"/>
            <p:cNvGrpSpPr/>
            <p:nvPr/>
          </p:nvGrpSpPr>
          <p:grpSpPr>
            <a:xfrm>
              <a:off x="4403010" y="3985221"/>
              <a:ext cx="1109518" cy="181500"/>
              <a:chOff x="4403010" y="3985221"/>
              <a:chExt cx="1109518" cy="181500"/>
            </a:xfrm>
          </p:grpSpPr>
          <p:sp>
            <p:nvSpPr>
              <p:cNvPr id="7393" name="Google Shape;7393;p85"/>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94" name="Google Shape;7394;p85"/>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7395" name="Google Shape;7395;p85"/>
            <p:cNvGrpSpPr/>
            <p:nvPr/>
          </p:nvGrpSpPr>
          <p:grpSpPr>
            <a:xfrm>
              <a:off x="4618704" y="3766582"/>
              <a:ext cx="807858" cy="181500"/>
              <a:chOff x="4618704" y="3766582"/>
              <a:chExt cx="807858" cy="181500"/>
            </a:xfrm>
          </p:grpSpPr>
          <p:sp>
            <p:nvSpPr>
              <p:cNvPr id="7396" name="Google Shape;7396;p85"/>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97" name="Google Shape;7397;p85"/>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7398" name="Google Shape;7398;p85"/>
            <p:cNvGrpSpPr/>
            <p:nvPr/>
          </p:nvGrpSpPr>
          <p:grpSpPr>
            <a:xfrm>
              <a:off x="4735238" y="3547942"/>
              <a:ext cx="462839" cy="181500"/>
              <a:chOff x="4735238" y="3547942"/>
              <a:chExt cx="462839" cy="181500"/>
            </a:xfrm>
          </p:grpSpPr>
          <p:sp>
            <p:nvSpPr>
              <p:cNvPr id="7399" name="Google Shape;7399;p85"/>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00" name="Google Shape;7400;p85"/>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7401" name="Google Shape;7401;p85"/>
          <p:cNvGrpSpPr/>
          <p:nvPr/>
        </p:nvGrpSpPr>
        <p:grpSpPr>
          <a:xfrm>
            <a:off x="7407835" y="2217530"/>
            <a:ext cx="1020955" cy="928853"/>
            <a:chOff x="926675" y="238125"/>
            <a:chExt cx="5755100" cy="5232975"/>
          </a:xfrm>
        </p:grpSpPr>
        <p:sp>
          <p:nvSpPr>
            <p:cNvPr id="7402" name="Google Shape;7402;p85"/>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5"/>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5"/>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5"/>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85"/>
          <p:cNvGrpSpPr/>
          <p:nvPr/>
        </p:nvGrpSpPr>
        <p:grpSpPr>
          <a:xfrm>
            <a:off x="715208" y="2616265"/>
            <a:ext cx="1695374" cy="1560837"/>
            <a:chOff x="727421" y="2828315"/>
            <a:chExt cx="1695374" cy="1560837"/>
          </a:xfrm>
        </p:grpSpPr>
        <p:grpSp>
          <p:nvGrpSpPr>
            <p:cNvPr id="7407" name="Google Shape;7407;p85"/>
            <p:cNvGrpSpPr/>
            <p:nvPr/>
          </p:nvGrpSpPr>
          <p:grpSpPr>
            <a:xfrm>
              <a:off x="727421" y="2828315"/>
              <a:ext cx="1695374" cy="1560837"/>
              <a:chOff x="734799" y="2782450"/>
              <a:chExt cx="1571100" cy="1577400"/>
            </a:xfrm>
          </p:grpSpPr>
          <p:cxnSp>
            <p:nvCxnSpPr>
              <p:cNvPr id="7408" name="Google Shape;7408;p8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409" name="Google Shape;7409;p8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410" name="Google Shape;7410;p85"/>
            <p:cNvGrpSpPr/>
            <p:nvPr/>
          </p:nvGrpSpPr>
          <p:grpSpPr>
            <a:xfrm>
              <a:off x="819108" y="2882501"/>
              <a:ext cx="1556791" cy="1426186"/>
              <a:chOff x="819108" y="2882501"/>
              <a:chExt cx="1556791" cy="1426186"/>
            </a:xfrm>
          </p:grpSpPr>
          <p:grpSp>
            <p:nvGrpSpPr>
              <p:cNvPr id="7411" name="Google Shape;7411;p85"/>
              <p:cNvGrpSpPr/>
              <p:nvPr/>
            </p:nvGrpSpPr>
            <p:grpSpPr>
              <a:xfrm>
                <a:off x="819108" y="2882501"/>
                <a:ext cx="103104" cy="1426186"/>
                <a:chOff x="4674013" y="3100904"/>
                <a:chExt cx="122758" cy="1698043"/>
              </a:xfrm>
            </p:grpSpPr>
            <p:sp>
              <p:nvSpPr>
                <p:cNvPr id="7412" name="Google Shape;7412;p8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85"/>
              <p:cNvGrpSpPr/>
              <p:nvPr/>
            </p:nvGrpSpPr>
            <p:grpSpPr>
              <a:xfrm>
                <a:off x="1062475" y="2882501"/>
                <a:ext cx="103104" cy="1426186"/>
                <a:chOff x="4940438" y="3100904"/>
                <a:chExt cx="122758" cy="1698043"/>
              </a:xfrm>
            </p:grpSpPr>
            <p:sp>
              <p:nvSpPr>
                <p:cNvPr id="7420" name="Google Shape;7420;p8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8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8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85"/>
              <p:cNvGrpSpPr/>
              <p:nvPr/>
            </p:nvGrpSpPr>
            <p:grpSpPr>
              <a:xfrm>
                <a:off x="1299324" y="2882501"/>
                <a:ext cx="103104" cy="1426186"/>
                <a:chOff x="5206863" y="3100904"/>
                <a:chExt cx="122758" cy="1698043"/>
              </a:xfrm>
            </p:grpSpPr>
            <p:sp>
              <p:nvSpPr>
                <p:cNvPr id="7428" name="Google Shape;7428;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5" name="Google Shape;7435;p85"/>
              <p:cNvGrpSpPr/>
              <p:nvPr/>
            </p:nvGrpSpPr>
            <p:grpSpPr>
              <a:xfrm>
                <a:off x="1786057" y="2882501"/>
                <a:ext cx="103104" cy="1426186"/>
                <a:chOff x="6006138" y="3143629"/>
                <a:chExt cx="122758" cy="1698043"/>
              </a:xfrm>
            </p:grpSpPr>
            <p:sp>
              <p:nvSpPr>
                <p:cNvPr id="7436" name="Google Shape;7436;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3" name="Google Shape;7443;p85"/>
              <p:cNvGrpSpPr/>
              <p:nvPr/>
            </p:nvGrpSpPr>
            <p:grpSpPr>
              <a:xfrm>
                <a:off x="2029422" y="2882501"/>
                <a:ext cx="103104" cy="1426186"/>
                <a:chOff x="6805413" y="3100904"/>
                <a:chExt cx="122758" cy="1698043"/>
              </a:xfrm>
            </p:grpSpPr>
            <p:sp>
              <p:nvSpPr>
                <p:cNvPr id="7444" name="Google Shape;7444;p8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8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8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85"/>
              <p:cNvGrpSpPr/>
              <p:nvPr/>
            </p:nvGrpSpPr>
            <p:grpSpPr>
              <a:xfrm>
                <a:off x="2272795" y="2882501"/>
                <a:ext cx="103104" cy="1426186"/>
                <a:chOff x="5206863" y="3100904"/>
                <a:chExt cx="122758" cy="1698043"/>
              </a:xfrm>
            </p:grpSpPr>
            <p:sp>
              <p:nvSpPr>
                <p:cNvPr id="7452" name="Google Shape;7452;p8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8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8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9" name="Google Shape;7459;p85"/>
              <p:cNvGrpSpPr/>
              <p:nvPr/>
            </p:nvGrpSpPr>
            <p:grpSpPr>
              <a:xfrm>
                <a:off x="1542694" y="2882501"/>
                <a:ext cx="103104" cy="1426186"/>
                <a:chOff x="6006138" y="3143629"/>
                <a:chExt cx="122758" cy="1698043"/>
              </a:xfrm>
            </p:grpSpPr>
            <p:sp>
              <p:nvSpPr>
                <p:cNvPr id="7460" name="Google Shape;7460;p8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67" name="Google Shape;7467;p85"/>
          <p:cNvGrpSpPr/>
          <p:nvPr/>
        </p:nvGrpSpPr>
        <p:grpSpPr>
          <a:xfrm>
            <a:off x="5671259" y="3305987"/>
            <a:ext cx="2749952" cy="870677"/>
            <a:chOff x="238125" y="1725700"/>
            <a:chExt cx="7139025" cy="2260325"/>
          </a:xfrm>
        </p:grpSpPr>
        <p:sp>
          <p:nvSpPr>
            <p:cNvPr id="7468" name="Google Shape;7468;p85"/>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85"/>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5"/>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5"/>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5"/>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5"/>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5"/>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85"/>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85"/>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5"/>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85"/>
          <p:cNvGrpSpPr/>
          <p:nvPr/>
        </p:nvGrpSpPr>
        <p:grpSpPr>
          <a:xfrm>
            <a:off x="5941423" y="2247733"/>
            <a:ext cx="1105452" cy="916747"/>
            <a:chOff x="5249100" y="1210600"/>
            <a:chExt cx="3502700" cy="2904775"/>
          </a:xfrm>
        </p:grpSpPr>
        <p:sp>
          <p:nvSpPr>
            <p:cNvPr id="7479" name="Google Shape;7479;p8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8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83" name="Google Shape;7483;p85"/>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484" name="Google Shape;7484;p85"/>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485" name="Google Shape;7485;p85"/>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486" name="Google Shape;7486;p85"/>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487" name="Google Shape;7487;p85"/>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85"/>
          <p:cNvGrpSpPr/>
          <p:nvPr/>
        </p:nvGrpSpPr>
        <p:grpSpPr>
          <a:xfrm>
            <a:off x="7123971" y="967151"/>
            <a:ext cx="1304650" cy="1124856"/>
            <a:chOff x="7287122" y="1165658"/>
            <a:chExt cx="1219413" cy="1051365"/>
          </a:xfrm>
        </p:grpSpPr>
        <p:grpSp>
          <p:nvGrpSpPr>
            <p:cNvPr id="7489" name="Google Shape;7489;p85"/>
            <p:cNvGrpSpPr/>
            <p:nvPr/>
          </p:nvGrpSpPr>
          <p:grpSpPr>
            <a:xfrm>
              <a:off x="7287122" y="1969723"/>
              <a:ext cx="1219413" cy="247300"/>
              <a:chOff x="7287122" y="1969723"/>
              <a:chExt cx="1219413" cy="247300"/>
            </a:xfrm>
          </p:grpSpPr>
          <p:sp>
            <p:nvSpPr>
              <p:cNvPr id="7490" name="Google Shape;7490;p8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1" name="Google Shape;7491;p85"/>
              <p:cNvGrpSpPr/>
              <p:nvPr/>
            </p:nvGrpSpPr>
            <p:grpSpPr>
              <a:xfrm>
                <a:off x="7287122" y="2063892"/>
                <a:ext cx="1151753" cy="73428"/>
                <a:chOff x="7287122" y="2063892"/>
                <a:chExt cx="1151753" cy="73428"/>
              </a:xfrm>
            </p:grpSpPr>
            <p:sp>
              <p:nvSpPr>
                <p:cNvPr id="7492" name="Google Shape;7492;p8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93" name="Google Shape;7493;p8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494" name="Google Shape;7494;p85"/>
            <p:cNvGrpSpPr/>
            <p:nvPr/>
          </p:nvGrpSpPr>
          <p:grpSpPr>
            <a:xfrm>
              <a:off x="7287122" y="1712201"/>
              <a:ext cx="1219403" cy="246767"/>
              <a:chOff x="7287122" y="1712201"/>
              <a:chExt cx="1219403" cy="246767"/>
            </a:xfrm>
          </p:grpSpPr>
          <p:sp>
            <p:nvSpPr>
              <p:cNvPr id="7495" name="Google Shape;7495;p8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6" name="Google Shape;7496;p85"/>
              <p:cNvGrpSpPr/>
              <p:nvPr/>
            </p:nvGrpSpPr>
            <p:grpSpPr>
              <a:xfrm>
                <a:off x="7287122" y="1842861"/>
                <a:ext cx="1005303" cy="73419"/>
                <a:chOff x="7287122" y="1842861"/>
                <a:chExt cx="1005303" cy="73419"/>
              </a:xfrm>
            </p:grpSpPr>
            <p:sp>
              <p:nvSpPr>
                <p:cNvPr id="7497" name="Google Shape;7497;p8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498" name="Google Shape;7498;p8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499" name="Google Shape;7499;p85"/>
            <p:cNvGrpSpPr/>
            <p:nvPr/>
          </p:nvGrpSpPr>
          <p:grpSpPr>
            <a:xfrm>
              <a:off x="7287122" y="1447520"/>
              <a:ext cx="1219403" cy="286667"/>
              <a:chOff x="7287122" y="1447520"/>
              <a:chExt cx="1219403" cy="286667"/>
            </a:xfrm>
          </p:grpSpPr>
          <p:sp>
            <p:nvSpPr>
              <p:cNvPr id="7500" name="Google Shape;7500;p8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1" name="Google Shape;7501;p85"/>
              <p:cNvGrpSpPr/>
              <p:nvPr/>
            </p:nvGrpSpPr>
            <p:grpSpPr>
              <a:xfrm>
                <a:off x="7287122" y="1581977"/>
                <a:ext cx="852803" cy="73428"/>
                <a:chOff x="7287122" y="1581977"/>
                <a:chExt cx="852803" cy="73428"/>
              </a:xfrm>
            </p:grpSpPr>
            <p:sp>
              <p:nvSpPr>
                <p:cNvPr id="7502" name="Google Shape;7502;p8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03" name="Google Shape;7503;p8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504" name="Google Shape;7504;p85"/>
            <p:cNvGrpSpPr/>
            <p:nvPr/>
          </p:nvGrpSpPr>
          <p:grpSpPr>
            <a:xfrm>
              <a:off x="7287122" y="1165658"/>
              <a:ext cx="1219403" cy="344253"/>
              <a:chOff x="7287122" y="1165658"/>
              <a:chExt cx="1219403" cy="344253"/>
            </a:xfrm>
          </p:grpSpPr>
          <p:sp>
            <p:nvSpPr>
              <p:cNvPr id="7505" name="Google Shape;7505;p8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06" name="Google Shape;7506;p85"/>
              <p:cNvGrpSpPr/>
              <p:nvPr/>
            </p:nvGrpSpPr>
            <p:grpSpPr>
              <a:xfrm>
                <a:off x="7287122" y="1341025"/>
                <a:ext cx="695703" cy="73419"/>
                <a:chOff x="7287122" y="1341025"/>
                <a:chExt cx="695703" cy="73419"/>
              </a:xfrm>
            </p:grpSpPr>
            <p:sp>
              <p:nvSpPr>
                <p:cNvPr id="7507" name="Google Shape;7507;p8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08" name="Google Shape;7508;p8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509" name="Google Shape;7509;p85"/>
          <p:cNvGrpSpPr/>
          <p:nvPr/>
        </p:nvGrpSpPr>
        <p:grpSpPr>
          <a:xfrm>
            <a:off x="5790463" y="973174"/>
            <a:ext cx="1397729" cy="1098540"/>
            <a:chOff x="5900602" y="1193063"/>
            <a:chExt cx="1299851" cy="1021707"/>
          </a:xfrm>
        </p:grpSpPr>
        <p:grpSp>
          <p:nvGrpSpPr>
            <p:cNvPr id="7510" name="Google Shape;7510;p85"/>
            <p:cNvGrpSpPr/>
            <p:nvPr/>
          </p:nvGrpSpPr>
          <p:grpSpPr>
            <a:xfrm>
              <a:off x="6520337" y="1193063"/>
              <a:ext cx="341815" cy="799959"/>
              <a:chOff x="6520337" y="1193063"/>
              <a:chExt cx="341815" cy="799959"/>
            </a:xfrm>
          </p:grpSpPr>
          <p:grpSp>
            <p:nvGrpSpPr>
              <p:cNvPr id="7511" name="Google Shape;7511;p85"/>
              <p:cNvGrpSpPr/>
              <p:nvPr/>
            </p:nvGrpSpPr>
            <p:grpSpPr>
              <a:xfrm>
                <a:off x="6520337" y="1589527"/>
                <a:ext cx="213950" cy="403494"/>
                <a:chOff x="6520337" y="1589527"/>
                <a:chExt cx="213950" cy="403494"/>
              </a:xfrm>
            </p:grpSpPr>
            <p:sp>
              <p:nvSpPr>
                <p:cNvPr id="7512" name="Google Shape;7512;p8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85"/>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4" name="Google Shape;7514;p85"/>
              <p:cNvGrpSpPr/>
              <p:nvPr/>
            </p:nvGrpSpPr>
            <p:grpSpPr>
              <a:xfrm>
                <a:off x="6577204" y="1193063"/>
                <a:ext cx="284947" cy="464512"/>
                <a:chOff x="6577204" y="1193063"/>
                <a:chExt cx="284947" cy="464512"/>
              </a:xfrm>
            </p:grpSpPr>
            <p:sp>
              <p:nvSpPr>
                <p:cNvPr id="7515" name="Google Shape;7515;p8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16" name="Google Shape;7516;p85"/>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517" name="Google Shape;7517;p85"/>
            <p:cNvGrpSpPr/>
            <p:nvPr/>
          </p:nvGrpSpPr>
          <p:grpSpPr>
            <a:xfrm>
              <a:off x="6238903" y="1193063"/>
              <a:ext cx="300475" cy="900152"/>
              <a:chOff x="6238903" y="1193063"/>
              <a:chExt cx="300475" cy="900152"/>
            </a:xfrm>
          </p:grpSpPr>
          <p:grpSp>
            <p:nvGrpSpPr>
              <p:cNvPr id="7518" name="Google Shape;7518;p85"/>
              <p:cNvGrpSpPr/>
              <p:nvPr/>
            </p:nvGrpSpPr>
            <p:grpSpPr>
              <a:xfrm>
                <a:off x="6290865" y="1489315"/>
                <a:ext cx="248514" cy="603900"/>
                <a:chOff x="6290865" y="1489315"/>
                <a:chExt cx="248514" cy="603900"/>
              </a:xfrm>
            </p:grpSpPr>
            <p:sp>
              <p:nvSpPr>
                <p:cNvPr id="7519" name="Google Shape;7519;p8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5"/>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1" name="Google Shape;7521;p85"/>
              <p:cNvGrpSpPr/>
              <p:nvPr/>
            </p:nvGrpSpPr>
            <p:grpSpPr>
              <a:xfrm>
                <a:off x="6238903" y="1193063"/>
                <a:ext cx="284947" cy="333087"/>
                <a:chOff x="6238903" y="1193063"/>
                <a:chExt cx="284947" cy="333087"/>
              </a:xfrm>
            </p:grpSpPr>
            <p:sp>
              <p:nvSpPr>
                <p:cNvPr id="7522" name="Google Shape;7522;p8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23" name="Google Shape;7523;p85"/>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524" name="Google Shape;7524;p85"/>
            <p:cNvGrpSpPr/>
            <p:nvPr/>
          </p:nvGrpSpPr>
          <p:grpSpPr>
            <a:xfrm>
              <a:off x="5900602" y="1193063"/>
              <a:ext cx="444345" cy="1021707"/>
              <a:chOff x="5900602" y="1193063"/>
              <a:chExt cx="444345" cy="1021707"/>
            </a:xfrm>
          </p:grpSpPr>
          <p:grpSp>
            <p:nvGrpSpPr>
              <p:cNvPr id="7525" name="Google Shape;7525;p85"/>
              <p:cNvGrpSpPr/>
              <p:nvPr/>
            </p:nvGrpSpPr>
            <p:grpSpPr>
              <a:xfrm>
                <a:off x="6046501" y="1367785"/>
                <a:ext cx="298446" cy="846986"/>
                <a:chOff x="6046501" y="1367785"/>
                <a:chExt cx="298446" cy="846986"/>
              </a:xfrm>
            </p:grpSpPr>
            <p:sp>
              <p:nvSpPr>
                <p:cNvPr id="7526" name="Google Shape;7526;p8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5"/>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8" name="Google Shape;7528;p85"/>
              <p:cNvGrpSpPr/>
              <p:nvPr/>
            </p:nvGrpSpPr>
            <p:grpSpPr>
              <a:xfrm>
                <a:off x="5900602" y="1193063"/>
                <a:ext cx="284947" cy="182312"/>
                <a:chOff x="5900602" y="1193063"/>
                <a:chExt cx="284947" cy="182312"/>
              </a:xfrm>
            </p:grpSpPr>
            <p:sp>
              <p:nvSpPr>
                <p:cNvPr id="7529" name="Google Shape;7529;p8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30" name="Google Shape;7530;p8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531" name="Google Shape;7531;p85"/>
            <p:cNvGrpSpPr/>
            <p:nvPr/>
          </p:nvGrpSpPr>
          <p:grpSpPr>
            <a:xfrm>
              <a:off x="6738300" y="1193063"/>
              <a:ext cx="462153" cy="707634"/>
              <a:chOff x="6738300" y="1193063"/>
              <a:chExt cx="462153" cy="707634"/>
            </a:xfrm>
          </p:grpSpPr>
          <p:grpSp>
            <p:nvGrpSpPr>
              <p:cNvPr id="7532" name="Google Shape;7532;p85"/>
              <p:cNvGrpSpPr/>
              <p:nvPr/>
            </p:nvGrpSpPr>
            <p:grpSpPr>
              <a:xfrm>
                <a:off x="6915505" y="1193063"/>
                <a:ext cx="284947" cy="597387"/>
                <a:chOff x="6915505" y="1193063"/>
                <a:chExt cx="284947" cy="597387"/>
              </a:xfrm>
            </p:grpSpPr>
            <p:sp>
              <p:nvSpPr>
                <p:cNvPr id="7533" name="Google Shape;7533;p8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534" name="Google Shape;7534;p85"/>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535" name="Google Shape;7535;p85"/>
              <p:cNvGrpSpPr/>
              <p:nvPr/>
            </p:nvGrpSpPr>
            <p:grpSpPr>
              <a:xfrm>
                <a:off x="6738300" y="1684725"/>
                <a:ext cx="230066" cy="215971"/>
                <a:chOff x="6738300" y="1684725"/>
                <a:chExt cx="230066" cy="215971"/>
              </a:xfrm>
            </p:grpSpPr>
            <p:sp>
              <p:nvSpPr>
                <p:cNvPr id="7536" name="Google Shape;7536;p85"/>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5"/>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41"/>
        <p:cNvGrpSpPr/>
        <p:nvPr/>
      </p:nvGrpSpPr>
      <p:grpSpPr>
        <a:xfrm>
          <a:off x="0" y="0"/>
          <a:ext cx="0" cy="0"/>
          <a:chOff x="0" y="0"/>
          <a:chExt cx="0" cy="0"/>
        </a:xfrm>
      </p:grpSpPr>
      <p:grpSp>
        <p:nvGrpSpPr>
          <p:cNvPr id="7542" name="Google Shape;7542;p86"/>
          <p:cNvGrpSpPr/>
          <p:nvPr/>
        </p:nvGrpSpPr>
        <p:grpSpPr>
          <a:xfrm>
            <a:off x="829359" y="2307635"/>
            <a:ext cx="339235" cy="298186"/>
            <a:chOff x="898875" y="244725"/>
            <a:chExt cx="481800" cy="423500"/>
          </a:xfrm>
        </p:grpSpPr>
        <p:sp>
          <p:nvSpPr>
            <p:cNvPr id="7543" name="Google Shape;7543;p86"/>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4" name="Google Shape;7544;p86"/>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5" name="Google Shape;7545;p86"/>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6" name="Google Shape;7546;p86"/>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7" name="Google Shape;7547;p86"/>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48" name="Google Shape;7548;p86"/>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49" name="Google Shape;7549;p86"/>
          <p:cNvGrpSpPr/>
          <p:nvPr/>
        </p:nvGrpSpPr>
        <p:grpSpPr>
          <a:xfrm>
            <a:off x="1267741" y="2287103"/>
            <a:ext cx="298169" cy="339253"/>
            <a:chOff x="1529350" y="258825"/>
            <a:chExt cx="423475" cy="481825"/>
          </a:xfrm>
        </p:grpSpPr>
        <p:sp>
          <p:nvSpPr>
            <p:cNvPr id="7550" name="Google Shape;7550;p86"/>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1" name="Google Shape;7551;p86"/>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52" name="Google Shape;7552;p86"/>
          <p:cNvGrpSpPr/>
          <p:nvPr/>
        </p:nvGrpSpPr>
        <p:grpSpPr>
          <a:xfrm>
            <a:off x="1660716" y="2367273"/>
            <a:ext cx="340890" cy="178912"/>
            <a:chOff x="2084325" y="363300"/>
            <a:chExt cx="484150" cy="254100"/>
          </a:xfrm>
        </p:grpSpPr>
        <p:sp>
          <p:nvSpPr>
            <p:cNvPr id="7553" name="Google Shape;7553;p86"/>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4" name="Google Shape;7554;p86"/>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55" name="Google Shape;7555;p86"/>
          <p:cNvGrpSpPr/>
          <p:nvPr/>
        </p:nvGrpSpPr>
        <p:grpSpPr>
          <a:xfrm>
            <a:off x="2110011" y="2287102"/>
            <a:ext cx="298169" cy="339253"/>
            <a:chOff x="2707500" y="249400"/>
            <a:chExt cx="423475" cy="481825"/>
          </a:xfrm>
        </p:grpSpPr>
        <p:sp>
          <p:nvSpPr>
            <p:cNvPr id="7556" name="Google Shape;7556;p86"/>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57" name="Google Shape;7557;p86"/>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58" name="Google Shape;7558;p86"/>
          <p:cNvGrpSpPr/>
          <p:nvPr/>
        </p:nvGrpSpPr>
        <p:grpSpPr>
          <a:xfrm>
            <a:off x="2523626" y="2287428"/>
            <a:ext cx="305386" cy="338602"/>
            <a:chOff x="3300325" y="249875"/>
            <a:chExt cx="433725" cy="480900"/>
          </a:xfrm>
        </p:grpSpPr>
        <p:sp>
          <p:nvSpPr>
            <p:cNvPr id="7559" name="Google Shape;7559;p86"/>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0" name="Google Shape;7560;p86"/>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1" name="Google Shape;7561;p86"/>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2" name="Google Shape;7562;p86"/>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3" name="Google Shape;7563;p86"/>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4" name="Google Shape;7564;p86"/>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65" name="Google Shape;7565;p86"/>
          <p:cNvGrpSpPr/>
          <p:nvPr/>
        </p:nvGrpSpPr>
        <p:grpSpPr>
          <a:xfrm>
            <a:off x="2912712" y="2287349"/>
            <a:ext cx="352349" cy="338760"/>
            <a:chOff x="3854700" y="249750"/>
            <a:chExt cx="500425" cy="481125"/>
          </a:xfrm>
        </p:grpSpPr>
        <p:sp>
          <p:nvSpPr>
            <p:cNvPr id="7566" name="Google Shape;7566;p86"/>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7" name="Google Shape;7567;p86"/>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8" name="Google Shape;7568;p86"/>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69" name="Google Shape;7569;p86"/>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0" name="Google Shape;7570;p86"/>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1" name="Google Shape;7571;p86"/>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2" name="Google Shape;7572;p86"/>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3" name="Google Shape;7573;p86"/>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74" name="Google Shape;7574;p86"/>
          <p:cNvGrpSpPr/>
          <p:nvPr/>
        </p:nvGrpSpPr>
        <p:grpSpPr>
          <a:xfrm>
            <a:off x="3330701" y="2287349"/>
            <a:ext cx="352349" cy="338760"/>
            <a:chOff x="4447550" y="249750"/>
            <a:chExt cx="500425" cy="481125"/>
          </a:xfrm>
        </p:grpSpPr>
        <p:sp>
          <p:nvSpPr>
            <p:cNvPr id="7575" name="Google Shape;7575;p86"/>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6" name="Google Shape;7576;p86"/>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77" name="Google Shape;7577;p86"/>
          <p:cNvGrpSpPr/>
          <p:nvPr/>
        </p:nvGrpSpPr>
        <p:grpSpPr>
          <a:xfrm>
            <a:off x="3759902" y="2287102"/>
            <a:ext cx="339253" cy="339253"/>
            <a:chOff x="5049725" y="249400"/>
            <a:chExt cx="481825" cy="481825"/>
          </a:xfrm>
        </p:grpSpPr>
        <p:sp>
          <p:nvSpPr>
            <p:cNvPr id="7578" name="Google Shape;7578;p86"/>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79" name="Google Shape;7579;p86"/>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80" name="Google Shape;7580;p86"/>
          <p:cNvGrpSpPr/>
          <p:nvPr/>
        </p:nvGrpSpPr>
        <p:grpSpPr>
          <a:xfrm>
            <a:off x="4173843" y="2287102"/>
            <a:ext cx="339253" cy="339253"/>
            <a:chOff x="5660400" y="238125"/>
            <a:chExt cx="481825" cy="481825"/>
          </a:xfrm>
        </p:grpSpPr>
        <p:sp>
          <p:nvSpPr>
            <p:cNvPr id="7581" name="Google Shape;7581;p86"/>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2" name="Google Shape;7582;p86"/>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83" name="Google Shape;7583;p86"/>
          <p:cNvGrpSpPr/>
          <p:nvPr/>
        </p:nvGrpSpPr>
        <p:grpSpPr>
          <a:xfrm>
            <a:off x="4590529" y="2287102"/>
            <a:ext cx="339253" cy="339253"/>
            <a:chOff x="6235400" y="249400"/>
            <a:chExt cx="481825" cy="481825"/>
          </a:xfrm>
        </p:grpSpPr>
        <p:sp>
          <p:nvSpPr>
            <p:cNvPr id="7584" name="Google Shape;7584;p86"/>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5" name="Google Shape;7585;p86"/>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6" name="Google Shape;7586;p86"/>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7" name="Google Shape;7587;p86"/>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88" name="Google Shape;7588;p86"/>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89" name="Google Shape;7589;p86"/>
          <p:cNvGrpSpPr/>
          <p:nvPr/>
        </p:nvGrpSpPr>
        <p:grpSpPr>
          <a:xfrm>
            <a:off x="828875" y="2731810"/>
            <a:ext cx="340204" cy="298116"/>
            <a:chOff x="899850" y="871450"/>
            <a:chExt cx="483175" cy="423400"/>
          </a:xfrm>
        </p:grpSpPr>
        <p:sp>
          <p:nvSpPr>
            <p:cNvPr id="7590" name="Google Shape;7590;p86"/>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1" name="Google Shape;7591;p86"/>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2" name="Google Shape;7592;p86"/>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3" name="Google Shape;7593;p86"/>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594" name="Google Shape;7594;p86"/>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595" name="Google Shape;7595;p86"/>
          <p:cNvGrpSpPr/>
          <p:nvPr/>
        </p:nvGrpSpPr>
        <p:grpSpPr>
          <a:xfrm>
            <a:off x="1660875" y="2711232"/>
            <a:ext cx="340573" cy="339271"/>
            <a:chOff x="2085450" y="842250"/>
            <a:chExt cx="483700" cy="481850"/>
          </a:xfrm>
        </p:grpSpPr>
        <p:sp>
          <p:nvSpPr>
            <p:cNvPr id="7596" name="Google Shape;7596;p86"/>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7" name="Google Shape;7597;p86"/>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598" name="Google Shape;7598;p86"/>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599" name="Google Shape;7599;p86"/>
          <p:cNvGrpSpPr/>
          <p:nvPr/>
        </p:nvGrpSpPr>
        <p:grpSpPr>
          <a:xfrm>
            <a:off x="2089443" y="2711241"/>
            <a:ext cx="339306" cy="339253"/>
            <a:chOff x="2685825" y="840375"/>
            <a:chExt cx="481900" cy="481825"/>
          </a:xfrm>
        </p:grpSpPr>
        <p:sp>
          <p:nvSpPr>
            <p:cNvPr id="7600" name="Google Shape;7600;p86"/>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1" name="Google Shape;7601;p86"/>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02" name="Google Shape;7602;p86"/>
          <p:cNvGrpSpPr/>
          <p:nvPr/>
        </p:nvGrpSpPr>
        <p:grpSpPr>
          <a:xfrm>
            <a:off x="2501104" y="2710924"/>
            <a:ext cx="350431" cy="339887"/>
            <a:chOff x="3270675" y="841800"/>
            <a:chExt cx="497700" cy="482725"/>
          </a:xfrm>
        </p:grpSpPr>
        <p:sp>
          <p:nvSpPr>
            <p:cNvPr id="7603" name="Google Shape;7603;p86"/>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4" name="Google Shape;7604;p86"/>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5" name="Google Shape;7605;p86"/>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606" name="Google Shape;7606;p86"/>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607" name="Google Shape;7607;p86"/>
          <p:cNvGrpSpPr/>
          <p:nvPr/>
        </p:nvGrpSpPr>
        <p:grpSpPr>
          <a:xfrm>
            <a:off x="3337249" y="2731783"/>
            <a:ext cx="339253" cy="298169"/>
            <a:chOff x="4467200" y="877100"/>
            <a:chExt cx="481825" cy="423475"/>
          </a:xfrm>
        </p:grpSpPr>
        <p:sp>
          <p:nvSpPr>
            <p:cNvPr id="7608" name="Google Shape;7608;p86"/>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09" name="Google Shape;7609;p86"/>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0" name="Google Shape;7610;p86"/>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1" name="Google Shape;7611;p86"/>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12" name="Google Shape;7612;p86"/>
          <p:cNvGrpSpPr/>
          <p:nvPr/>
        </p:nvGrpSpPr>
        <p:grpSpPr>
          <a:xfrm>
            <a:off x="3752140" y="2711232"/>
            <a:ext cx="354778" cy="339271"/>
            <a:chOff x="5045500" y="842250"/>
            <a:chExt cx="503875" cy="481850"/>
          </a:xfrm>
        </p:grpSpPr>
        <p:sp>
          <p:nvSpPr>
            <p:cNvPr id="7613" name="Google Shape;7613;p86"/>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4" name="Google Shape;7614;p86"/>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15" name="Google Shape;7615;p86"/>
          <p:cNvGrpSpPr/>
          <p:nvPr/>
        </p:nvGrpSpPr>
        <p:grpSpPr>
          <a:xfrm>
            <a:off x="4174987" y="2737451"/>
            <a:ext cx="336965" cy="286833"/>
            <a:chOff x="5645200" y="879425"/>
            <a:chExt cx="478575" cy="407375"/>
          </a:xfrm>
        </p:grpSpPr>
        <p:sp>
          <p:nvSpPr>
            <p:cNvPr id="7616" name="Google Shape;7616;p86"/>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7" name="Google Shape;7617;p86"/>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8" name="Google Shape;7618;p86"/>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19" name="Google Shape;7619;p86"/>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0" name="Google Shape;7620;p86"/>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1" name="Google Shape;7621;p86"/>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22" name="Google Shape;7622;p86"/>
          <p:cNvGrpSpPr/>
          <p:nvPr/>
        </p:nvGrpSpPr>
        <p:grpSpPr>
          <a:xfrm>
            <a:off x="4611062" y="2711241"/>
            <a:ext cx="298186" cy="339253"/>
            <a:chOff x="6264525" y="842250"/>
            <a:chExt cx="423500" cy="481825"/>
          </a:xfrm>
        </p:grpSpPr>
        <p:sp>
          <p:nvSpPr>
            <p:cNvPr id="7623" name="Google Shape;7623;p86"/>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4" name="Google Shape;7624;p86"/>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5" name="Google Shape;7625;p86"/>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6" name="Google Shape;7626;p86"/>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7" name="Google Shape;7627;p86"/>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8" name="Google Shape;7628;p86"/>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29" name="Google Shape;7629;p86"/>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30" name="Google Shape;7630;p86"/>
          <p:cNvGrpSpPr/>
          <p:nvPr/>
        </p:nvGrpSpPr>
        <p:grpSpPr>
          <a:xfrm>
            <a:off x="829350" y="3125895"/>
            <a:ext cx="339253" cy="339253"/>
            <a:chOff x="900750" y="1436075"/>
            <a:chExt cx="481825" cy="481825"/>
          </a:xfrm>
        </p:grpSpPr>
        <p:sp>
          <p:nvSpPr>
            <p:cNvPr id="7631" name="Google Shape;7631;p86"/>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2" name="Google Shape;7632;p86"/>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3" name="Google Shape;7633;p86"/>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4" name="Google Shape;7634;p86"/>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35" name="Google Shape;7635;p86"/>
          <p:cNvGrpSpPr/>
          <p:nvPr/>
        </p:nvGrpSpPr>
        <p:grpSpPr>
          <a:xfrm>
            <a:off x="1247198" y="3186183"/>
            <a:ext cx="339253" cy="218676"/>
            <a:chOff x="1492675" y="1520750"/>
            <a:chExt cx="481825" cy="310575"/>
          </a:xfrm>
        </p:grpSpPr>
        <p:sp>
          <p:nvSpPr>
            <p:cNvPr id="7636" name="Google Shape;7636;p86"/>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37" name="Google Shape;7637;p86"/>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38" name="Google Shape;7638;p86"/>
          <p:cNvGrpSpPr/>
          <p:nvPr/>
        </p:nvGrpSpPr>
        <p:grpSpPr>
          <a:xfrm>
            <a:off x="1654995" y="3125877"/>
            <a:ext cx="352332" cy="339288"/>
            <a:chOff x="2071000" y="1435025"/>
            <a:chExt cx="500400" cy="481875"/>
          </a:xfrm>
        </p:grpSpPr>
        <p:sp>
          <p:nvSpPr>
            <p:cNvPr id="7639" name="Google Shape;7639;p86"/>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0" name="Google Shape;7640;p86"/>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1" name="Google Shape;7641;p86"/>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2" name="Google Shape;7642;p86"/>
          <p:cNvGrpSpPr/>
          <p:nvPr/>
        </p:nvGrpSpPr>
        <p:grpSpPr>
          <a:xfrm>
            <a:off x="2083159" y="3146709"/>
            <a:ext cx="351874" cy="297623"/>
            <a:chOff x="2678350" y="1464650"/>
            <a:chExt cx="499750" cy="422700"/>
          </a:xfrm>
        </p:grpSpPr>
        <p:sp>
          <p:nvSpPr>
            <p:cNvPr id="7643" name="Google Shape;7643;p86"/>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4" name="Google Shape;7644;p86"/>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5" name="Google Shape;7645;p86"/>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6" name="Google Shape;7646;p86"/>
          <p:cNvGrpSpPr/>
          <p:nvPr/>
        </p:nvGrpSpPr>
        <p:grpSpPr>
          <a:xfrm>
            <a:off x="2506692" y="3125895"/>
            <a:ext cx="339253" cy="339253"/>
            <a:chOff x="3271200" y="1435075"/>
            <a:chExt cx="481825" cy="481825"/>
          </a:xfrm>
        </p:grpSpPr>
        <p:sp>
          <p:nvSpPr>
            <p:cNvPr id="7647" name="Google Shape;7647;p86"/>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48" name="Google Shape;7648;p86"/>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49" name="Google Shape;7649;p86"/>
          <p:cNvGrpSpPr/>
          <p:nvPr/>
        </p:nvGrpSpPr>
        <p:grpSpPr>
          <a:xfrm>
            <a:off x="2917165" y="3125877"/>
            <a:ext cx="343442" cy="339288"/>
            <a:chOff x="3858100" y="1435075"/>
            <a:chExt cx="487775" cy="481875"/>
          </a:xfrm>
        </p:grpSpPr>
        <p:sp>
          <p:nvSpPr>
            <p:cNvPr id="7650" name="Google Shape;7650;p86"/>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1" name="Google Shape;7651;p86"/>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2" name="Google Shape;7652;p86"/>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3" name="Google Shape;7653;p86"/>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4" name="Google Shape;7654;p86"/>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55" name="Google Shape;7655;p86"/>
          <p:cNvGrpSpPr/>
          <p:nvPr/>
        </p:nvGrpSpPr>
        <p:grpSpPr>
          <a:xfrm>
            <a:off x="3337249" y="3125895"/>
            <a:ext cx="339253" cy="339253"/>
            <a:chOff x="4456875" y="1435075"/>
            <a:chExt cx="481825" cy="481825"/>
          </a:xfrm>
        </p:grpSpPr>
        <p:sp>
          <p:nvSpPr>
            <p:cNvPr id="7656" name="Google Shape;7656;p86"/>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7" name="Google Shape;7657;p86"/>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8" name="Google Shape;7658;p86"/>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59" name="Google Shape;7659;p86"/>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0" name="Google Shape;7660;p86"/>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1" name="Google Shape;7661;p86"/>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2" name="Google Shape;7662;p86"/>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3" name="Google Shape;7663;p86"/>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4" name="Google Shape;7664;p86"/>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5" name="Google Shape;7665;p86"/>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6" name="Google Shape;7666;p86"/>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7" name="Google Shape;7667;p86"/>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8" name="Google Shape;7668;p86"/>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69" name="Google Shape;7669;p86"/>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0" name="Google Shape;7670;p86"/>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1" name="Google Shape;7671;p86"/>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2" name="Google Shape;7672;p86"/>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3" name="Google Shape;7673;p86"/>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4" name="Google Shape;7674;p86"/>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75" name="Google Shape;7675;p86"/>
          <p:cNvGrpSpPr/>
          <p:nvPr/>
        </p:nvGrpSpPr>
        <p:grpSpPr>
          <a:xfrm>
            <a:off x="3758239" y="3125886"/>
            <a:ext cx="342580" cy="339271"/>
            <a:chOff x="5049725" y="1435050"/>
            <a:chExt cx="486550" cy="481850"/>
          </a:xfrm>
        </p:grpSpPr>
        <p:sp>
          <p:nvSpPr>
            <p:cNvPr id="7676" name="Google Shape;7676;p86"/>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7" name="Google Shape;7677;p86"/>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8" name="Google Shape;7678;p86"/>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79" name="Google Shape;7679;p86"/>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80" name="Google Shape;7680;p86"/>
          <p:cNvGrpSpPr/>
          <p:nvPr/>
        </p:nvGrpSpPr>
        <p:grpSpPr>
          <a:xfrm>
            <a:off x="4173790" y="3125895"/>
            <a:ext cx="339359" cy="339253"/>
            <a:chOff x="5642475" y="1435075"/>
            <a:chExt cx="481975" cy="481825"/>
          </a:xfrm>
        </p:grpSpPr>
        <p:sp>
          <p:nvSpPr>
            <p:cNvPr id="7681" name="Google Shape;7681;p86"/>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2" name="Google Shape;7682;p86"/>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3" name="Google Shape;7683;p86"/>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84" name="Google Shape;7684;p86"/>
          <p:cNvGrpSpPr/>
          <p:nvPr/>
        </p:nvGrpSpPr>
        <p:grpSpPr>
          <a:xfrm>
            <a:off x="4588276" y="3125886"/>
            <a:ext cx="343759" cy="339271"/>
            <a:chOff x="6232000" y="1435050"/>
            <a:chExt cx="488225" cy="481850"/>
          </a:xfrm>
        </p:grpSpPr>
        <p:sp>
          <p:nvSpPr>
            <p:cNvPr id="7685" name="Google Shape;7685;p86"/>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6" name="Google Shape;7686;p86"/>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7" name="Google Shape;7687;p86"/>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8" name="Google Shape;7688;p86"/>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89" name="Google Shape;7689;p86"/>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90" name="Google Shape;7690;p86"/>
          <p:cNvGrpSpPr/>
          <p:nvPr/>
        </p:nvGrpSpPr>
        <p:grpSpPr>
          <a:xfrm>
            <a:off x="849012" y="3539545"/>
            <a:ext cx="299929" cy="337792"/>
            <a:chOff x="924450" y="2028975"/>
            <a:chExt cx="425975" cy="479750"/>
          </a:xfrm>
        </p:grpSpPr>
        <p:sp>
          <p:nvSpPr>
            <p:cNvPr id="7691" name="Google Shape;7691;p86"/>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2" name="Google Shape;7692;p86"/>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3" name="Google Shape;7693;p86"/>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94" name="Google Shape;7694;p86"/>
          <p:cNvGrpSpPr/>
          <p:nvPr/>
        </p:nvGrpSpPr>
        <p:grpSpPr>
          <a:xfrm>
            <a:off x="1661509" y="3559347"/>
            <a:ext cx="339306" cy="298186"/>
            <a:chOff x="2085450" y="2057100"/>
            <a:chExt cx="481900" cy="423500"/>
          </a:xfrm>
        </p:grpSpPr>
        <p:sp>
          <p:nvSpPr>
            <p:cNvPr id="7695" name="Google Shape;7695;p86"/>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6" name="Google Shape;7696;p86"/>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697" name="Google Shape;7697;p86"/>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698" name="Google Shape;7698;p86"/>
          <p:cNvGrpSpPr/>
          <p:nvPr/>
        </p:nvGrpSpPr>
        <p:grpSpPr>
          <a:xfrm>
            <a:off x="2089442" y="3582592"/>
            <a:ext cx="339306" cy="251698"/>
            <a:chOff x="2678275" y="2090100"/>
            <a:chExt cx="481900" cy="357475"/>
          </a:xfrm>
        </p:grpSpPr>
        <p:sp>
          <p:nvSpPr>
            <p:cNvPr id="7699" name="Google Shape;7699;p86"/>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0" name="Google Shape;7700;p86"/>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1" name="Google Shape;7701;p86"/>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2" name="Google Shape;7702;p86"/>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3" name="Google Shape;7703;p86"/>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04" name="Google Shape;7704;p86"/>
          <p:cNvGrpSpPr/>
          <p:nvPr/>
        </p:nvGrpSpPr>
        <p:grpSpPr>
          <a:xfrm>
            <a:off x="2566646" y="3594790"/>
            <a:ext cx="219345" cy="227301"/>
            <a:chOff x="3357325" y="2093500"/>
            <a:chExt cx="311525" cy="322825"/>
          </a:xfrm>
        </p:grpSpPr>
        <p:sp>
          <p:nvSpPr>
            <p:cNvPr id="7705" name="Google Shape;7705;p86"/>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6" name="Google Shape;7706;p86"/>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07" name="Google Shape;7707;p86"/>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708" name="Google Shape;7708;p86"/>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709" name="Google Shape;7709;p86"/>
          <p:cNvGrpSpPr/>
          <p:nvPr/>
        </p:nvGrpSpPr>
        <p:grpSpPr>
          <a:xfrm>
            <a:off x="3360836" y="3538814"/>
            <a:ext cx="292078" cy="339253"/>
            <a:chOff x="4492800" y="2027925"/>
            <a:chExt cx="414825" cy="481825"/>
          </a:xfrm>
        </p:grpSpPr>
        <p:sp>
          <p:nvSpPr>
            <p:cNvPr id="7710" name="Google Shape;7710;p86"/>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1" name="Google Shape;7711;p86"/>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12" name="Google Shape;7712;p86"/>
          <p:cNvGrpSpPr/>
          <p:nvPr/>
        </p:nvGrpSpPr>
        <p:grpSpPr>
          <a:xfrm>
            <a:off x="3759928" y="3538805"/>
            <a:ext cx="339200" cy="339271"/>
            <a:chOff x="5049725" y="2027900"/>
            <a:chExt cx="481750" cy="481850"/>
          </a:xfrm>
        </p:grpSpPr>
        <p:sp>
          <p:nvSpPr>
            <p:cNvPr id="7713" name="Google Shape;7713;p86"/>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4" name="Google Shape;7714;p86"/>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5" name="Google Shape;7715;p86"/>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6" name="Google Shape;7716;p86"/>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7" name="Google Shape;7717;p86"/>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8" name="Google Shape;7718;p86"/>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19" name="Google Shape;7719;p86"/>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0" name="Google Shape;7720;p86"/>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21" name="Google Shape;7721;p86"/>
          <p:cNvGrpSpPr/>
          <p:nvPr/>
        </p:nvGrpSpPr>
        <p:grpSpPr>
          <a:xfrm>
            <a:off x="4233524" y="3538893"/>
            <a:ext cx="219890" cy="339095"/>
            <a:chOff x="5726350" y="2028150"/>
            <a:chExt cx="312300" cy="481600"/>
          </a:xfrm>
        </p:grpSpPr>
        <p:sp>
          <p:nvSpPr>
            <p:cNvPr id="7722" name="Google Shape;7722;p86"/>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3" name="Google Shape;7723;p86"/>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4" name="Google Shape;7724;p86"/>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25" name="Google Shape;7725;p86"/>
          <p:cNvGrpSpPr/>
          <p:nvPr/>
        </p:nvGrpSpPr>
        <p:grpSpPr>
          <a:xfrm>
            <a:off x="4593715" y="3542000"/>
            <a:ext cx="332881" cy="332881"/>
            <a:chOff x="6239925" y="2032450"/>
            <a:chExt cx="472775" cy="472775"/>
          </a:xfrm>
        </p:grpSpPr>
        <p:sp>
          <p:nvSpPr>
            <p:cNvPr id="7726" name="Google Shape;7726;p86"/>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27" name="Google Shape;7727;p86"/>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28" name="Google Shape;7728;p86"/>
          <p:cNvGrpSpPr/>
          <p:nvPr/>
        </p:nvGrpSpPr>
        <p:grpSpPr>
          <a:xfrm>
            <a:off x="5042807" y="2364092"/>
            <a:ext cx="334641" cy="185425"/>
            <a:chOff x="903075" y="2730000"/>
            <a:chExt cx="475275" cy="263350"/>
          </a:xfrm>
        </p:grpSpPr>
        <p:sp>
          <p:nvSpPr>
            <p:cNvPr id="7729" name="Google Shape;7729;p86"/>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0" name="Google Shape;7730;p86"/>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1" name="Google Shape;7731;p86"/>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32" name="Google Shape;7732;p86"/>
          <p:cNvGrpSpPr/>
          <p:nvPr/>
        </p:nvGrpSpPr>
        <p:grpSpPr>
          <a:xfrm>
            <a:off x="1247198" y="3538814"/>
            <a:ext cx="339253" cy="339253"/>
            <a:chOff x="1492675" y="2027925"/>
            <a:chExt cx="481825" cy="481825"/>
          </a:xfrm>
        </p:grpSpPr>
        <p:sp>
          <p:nvSpPr>
            <p:cNvPr id="7733" name="Google Shape;7733;p86"/>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4" name="Google Shape;7734;p86"/>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5" name="Google Shape;7735;p86"/>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6" name="Google Shape;7736;p86"/>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37" name="Google Shape;7737;p86"/>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38" name="Google Shape;7738;p86"/>
          <p:cNvGrpSpPr/>
          <p:nvPr/>
        </p:nvGrpSpPr>
        <p:grpSpPr>
          <a:xfrm>
            <a:off x="5473575" y="2287178"/>
            <a:ext cx="339253" cy="339253"/>
            <a:chOff x="1492675" y="2620775"/>
            <a:chExt cx="481825" cy="481825"/>
          </a:xfrm>
        </p:grpSpPr>
        <p:sp>
          <p:nvSpPr>
            <p:cNvPr id="7739" name="Google Shape;7739;p86"/>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0" name="Google Shape;7740;p86"/>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741" name="Google Shape;7741;p86"/>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742" name="Google Shape;7742;p86"/>
          <p:cNvGrpSpPr/>
          <p:nvPr/>
        </p:nvGrpSpPr>
        <p:grpSpPr>
          <a:xfrm>
            <a:off x="6297328" y="2303161"/>
            <a:ext cx="333585" cy="307287"/>
            <a:chOff x="2682350" y="2643425"/>
            <a:chExt cx="473775" cy="436425"/>
          </a:xfrm>
        </p:grpSpPr>
        <p:sp>
          <p:nvSpPr>
            <p:cNvPr id="7743" name="Google Shape;7743;p86"/>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4" name="Google Shape;7744;p86"/>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5" name="Google Shape;7745;p86"/>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6" name="Google Shape;7746;p86"/>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7" name="Google Shape;7747;p86"/>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8" name="Google Shape;7748;p86"/>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49" name="Google Shape;7749;p86"/>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50" name="Google Shape;7750;p86"/>
          <p:cNvGrpSpPr/>
          <p:nvPr/>
        </p:nvGrpSpPr>
        <p:grpSpPr>
          <a:xfrm>
            <a:off x="6762818" y="2287178"/>
            <a:ext cx="238531" cy="339253"/>
            <a:chOff x="3342725" y="2620775"/>
            <a:chExt cx="338775" cy="481825"/>
          </a:xfrm>
        </p:grpSpPr>
        <p:sp>
          <p:nvSpPr>
            <p:cNvPr id="7751" name="Google Shape;7751;p86"/>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2" name="Google Shape;7752;p86"/>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3" name="Google Shape;7753;p86"/>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54" name="Google Shape;7754;p86"/>
          <p:cNvGrpSpPr/>
          <p:nvPr/>
        </p:nvGrpSpPr>
        <p:grpSpPr>
          <a:xfrm>
            <a:off x="7156568" y="2287178"/>
            <a:ext cx="278296" cy="339253"/>
            <a:chOff x="3907325" y="2620775"/>
            <a:chExt cx="395250" cy="481825"/>
          </a:xfrm>
        </p:grpSpPr>
        <p:sp>
          <p:nvSpPr>
            <p:cNvPr id="7755" name="Google Shape;7755;p86"/>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6" name="Google Shape;7756;p86"/>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7" name="Google Shape;7757;p86"/>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58" name="Google Shape;7758;p86"/>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59" name="Google Shape;7759;p86"/>
          <p:cNvGrpSpPr/>
          <p:nvPr/>
        </p:nvGrpSpPr>
        <p:grpSpPr>
          <a:xfrm>
            <a:off x="7549755" y="2297783"/>
            <a:ext cx="339253" cy="318042"/>
            <a:chOff x="4456875" y="2635825"/>
            <a:chExt cx="481825" cy="451700"/>
          </a:xfrm>
        </p:grpSpPr>
        <p:sp>
          <p:nvSpPr>
            <p:cNvPr id="7760" name="Google Shape;7760;p86"/>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1" name="Google Shape;7761;p86"/>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2" name="Google Shape;7762;p86"/>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3" name="Google Shape;7763;p86"/>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4" name="Google Shape;7764;p86"/>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5" name="Google Shape;7765;p86"/>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66" name="Google Shape;7766;p86"/>
          <p:cNvGrpSpPr/>
          <p:nvPr/>
        </p:nvGrpSpPr>
        <p:grpSpPr>
          <a:xfrm>
            <a:off x="7974679" y="2297783"/>
            <a:ext cx="339253" cy="318042"/>
            <a:chOff x="5049725" y="2635825"/>
            <a:chExt cx="481825" cy="451700"/>
          </a:xfrm>
        </p:grpSpPr>
        <p:sp>
          <p:nvSpPr>
            <p:cNvPr id="7767" name="Google Shape;7767;p86"/>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8" name="Google Shape;7768;p86"/>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69" name="Google Shape;7769;p86"/>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70" name="Google Shape;7770;p86"/>
          <p:cNvGrpSpPr/>
          <p:nvPr/>
        </p:nvGrpSpPr>
        <p:grpSpPr>
          <a:xfrm>
            <a:off x="2375386" y="3952243"/>
            <a:ext cx="338566" cy="338373"/>
            <a:chOff x="5643000" y="2621375"/>
            <a:chExt cx="480850" cy="480575"/>
          </a:xfrm>
        </p:grpSpPr>
        <p:sp>
          <p:nvSpPr>
            <p:cNvPr id="7771" name="Google Shape;7771;p86"/>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2" name="Google Shape;7772;p86"/>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3" name="Google Shape;7773;p86"/>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4" name="Google Shape;7774;p86"/>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5" name="Google Shape;7775;p86"/>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6" name="Google Shape;7776;p86"/>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77" name="Google Shape;7777;p86"/>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78" name="Google Shape;7778;p86"/>
          <p:cNvGrpSpPr/>
          <p:nvPr/>
        </p:nvGrpSpPr>
        <p:grpSpPr>
          <a:xfrm>
            <a:off x="4192782" y="3951803"/>
            <a:ext cx="339359" cy="339253"/>
            <a:chOff x="6235250" y="2620775"/>
            <a:chExt cx="481975" cy="481825"/>
          </a:xfrm>
        </p:grpSpPr>
        <p:sp>
          <p:nvSpPr>
            <p:cNvPr id="7779" name="Google Shape;7779;p86"/>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0" name="Google Shape;7780;p86"/>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1" name="Google Shape;7781;p86"/>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2" name="Google Shape;7782;p86"/>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3" name="Google Shape;7783;p86"/>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784" name="Google Shape;7784;p86"/>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785" name="Google Shape;7785;p86"/>
          <p:cNvGrpSpPr/>
          <p:nvPr/>
        </p:nvGrpSpPr>
        <p:grpSpPr>
          <a:xfrm>
            <a:off x="5472652" y="2711317"/>
            <a:ext cx="341101" cy="339253"/>
            <a:chOff x="1535000" y="3223325"/>
            <a:chExt cx="484450" cy="481825"/>
          </a:xfrm>
        </p:grpSpPr>
        <p:sp>
          <p:nvSpPr>
            <p:cNvPr id="7786" name="Google Shape;7786;p86"/>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7" name="Google Shape;7787;p86"/>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88" name="Google Shape;7788;p86"/>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89" name="Google Shape;7789;p86"/>
          <p:cNvGrpSpPr/>
          <p:nvPr/>
        </p:nvGrpSpPr>
        <p:grpSpPr>
          <a:xfrm>
            <a:off x="5880219" y="2746618"/>
            <a:ext cx="339253" cy="268649"/>
            <a:chOff x="2085525" y="3263750"/>
            <a:chExt cx="481825" cy="381550"/>
          </a:xfrm>
        </p:grpSpPr>
        <p:sp>
          <p:nvSpPr>
            <p:cNvPr id="7790" name="Google Shape;7790;p86"/>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1" name="Google Shape;7791;p86"/>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792" name="Google Shape;7792;p86"/>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793" name="Google Shape;7793;p86"/>
          <p:cNvGrpSpPr/>
          <p:nvPr/>
        </p:nvGrpSpPr>
        <p:grpSpPr>
          <a:xfrm>
            <a:off x="6711982" y="2711308"/>
            <a:ext cx="340204" cy="339271"/>
            <a:chOff x="3270450" y="3213625"/>
            <a:chExt cx="483175" cy="481850"/>
          </a:xfrm>
        </p:grpSpPr>
        <p:sp>
          <p:nvSpPr>
            <p:cNvPr id="7794" name="Google Shape;7794;p86"/>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5" name="Google Shape;7795;p86"/>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796" name="Google Shape;7796;p86"/>
          <p:cNvGrpSpPr/>
          <p:nvPr/>
        </p:nvGrpSpPr>
        <p:grpSpPr>
          <a:xfrm>
            <a:off x="7211250" y="2711317"/>
            <a:ext cx="168931" cy="339253"/>
            <a:chOff x="3984950" y="3213600"/>
            <a:chExt cx="239925" cy="481825"/>
          </a:xfrm>
        </p:grpSpPr>
        <p:sp>
          <p:nvSpPr>
            <p:cNvPr id="7797" name="Google Shape;7797;p86"/>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798" name="Google Shape;7798;p86"/>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799" name="Google Shape;7799;p86"/>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0" name="Google Shape;7800;p86"/>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801" name="Google Shape;7801;p86"/>
          <p:cNvGrpSpPr/>
          <p:nvPr/>
        </p:nvGrpSpPr>
        <p:grpSpPr>
          <a:xfrm>
            <a:off x="1874281" y="3981487"/>
            <a:ext cx="355218" cy="279880"/>
            <a:chOff x="5629975" y="3255775"/>
            <a:chExt cx="504500" cy="397500"/>
          </a:xfrm>
        </p:grpSpPr>
        <p:sp>
          <p:nvSpPr>
            <p:cNvPr id="7802" name="Google Shape;7802;p86"/>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3" name="Google Shape;7803;p86"/>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4" name="Google Shape;7804;p86"/>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5" name="Google Shape;7805;p86"/>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6" name="Google Shape;7806;p86"/>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07" name="Google Shape;7807;p86"/>
          <p:cNvGrpSpPr/>
          <p:nvPr/>
        </p:nvGrpSpPr>
        <p:grpSpPr>
          <a:xfrm>
            <a:off x="3755839" y="3981593"/>
            <a:ext cx="340256" cy="279669"/>
            <a:chOff x="6234950" y="3255925"/>
            <a:chExt cx="483250" cy="397200"/>
          </a:xfrm>
        </p:grpSpPr>
        <p:sp>
          <p:nvSpPr>
            <p:cNvPr id="7808" name="Google Shape;7808;p86"/>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09" name="Google Shape;7809;p86"/>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0" name="Google Shape;7810;p86"/>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1" name="Google Shape;7811;p86"/>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2" name="Google Shape;7812;p86"/>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3" name="Google Shape;7813;p86"/>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14" name="Google Shape;7814;p86"/>
          <p:cNvGrpSpPr/>
          <p:nvPr/>
        </p:nvGrpSpPr>
        <p:grpSpPr>
          <a:xfrm>
            <a:off x="5051107" y="3125970"/>
            <a:ext cx="318042" cy="339253"/>
            <a:chOff x="914900" y="3806450"/>
            <a:chExt cx="451700" cy="481825"/>
          </a:xfrm>
        </p:grpSpPr>
        <p:sp>
          <p:nvSpPr>
            <p:cNvPr id="7815" name="Google Shape;7815;p86"/>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6" name="Google Shape;7816;p86"/>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7" name="Google Shape;7817;p86"/>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8" name="Google Shape;7818;p86"/>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19" name="Google Shape;7819;p86"/>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20" name="Google Shape;7820;p86"/>
          <p:cNvGrpSpPr/>
          <p:nvPr/>
        </p:nvGrpSpPr>
        <p:grpSpPr>
          <a:xfrm>
            <a:off x="5470028" y="3125785"/>
            <a:ext cx="346347" cy="339623"/>
            <a:chOff x="1490050" y="3805975"/>
            <a:chExt cx="491900" cy="482350"/>
          </a:xfrm>
        </p:grpSpPr>
        <p:sp>
          <p:nvSpPr>
            <p:cNvPr id="7821" name="Google Shape;7821;p86"/>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2" name="Google Shape;7822;p86"/>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3" name="Google Shape;7823;p86"/>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4" name="Google Shape;7824;p86"/>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25" name="Google Shape;7825;p86"/>
          <p:cNvGrpSpPr/>
          <p:nvPr/>
        </p:nvGrpSpPr>
        <p:grpSpPr>
          <a:xfrm>
            <a:off x="5893896" y="3125970"/>
            <a:ext cx="311899" cy="339253"/>
            <a:chOff x="2104275" y="3806450"/>
            <a:chExt cx="442975" cy="481825"/>
          </a:xfrm>
        </p:grpSpPr>
        <p:sp>
          <p:nvSpPr>
            <p:cNvPr id="7826" name="Google Shape;7826;p86"/>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27" name="Google Shape;7827;p86"/>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28" name="Google Shape;7828;p86"/>
          <p:cNvGrpSpPr/>
          <p:nvPr/>
        </p:nvGrpSpPr>
        <p:grpSpPr>
          <a:xfrm>
            <a:off x="6317413" y="3125970"/>
            <a:ext cx="293416" cy="339253"/>
            <a:chOff x="2710875" y="3806450"/>
            <a:chExt cx="416725" cy="481825"/>
          </a:xfrm>
        </p:grpSpPr>
        <p:sp>
          <p:nvSpPr>
            <p:cNvPr id="7829" name="Google Shape;7829;p86"/>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0" name="Google Shape;7830;p86"/>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31" name="Google Shape;7831;p86"/>
          <p:cNvGrpSpPr/>
          <p:nvPr/>
        </p:nvGrpSpPr>
        <p:grpSpPr>
          <a:xfrm>
            <a:off x="6712457" y="3166412"/>
            <a:ext cx="339253" cy="258369"/>
            <a:chOff x="3271200" y="3863875"/>
            <a:chExt cx="481825" cy="366950"/>
          </a:xfrm>
        </p:grpSpPr>
        <p:sp>
          <p:nvSpPr>
            <p:cNvPr id="7832" name="Google Shape;7832;p86"/>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3" name="Google Shape;7833;p86"/>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34" name="Google Shape;7834;p86"/>
          <p:cNvGrpSpPr/>
          <p:nvPr/>
        </p:nvGrpSpPr>
        <p:grpSpPr>
          <a:xfrm>
            <a:off x="7147952" y="3126199"/>
            <a:ext cx="295528" cy="338795"/>
            <a:chOff x="3895050" y="3806775"/>
            <a:chExt cx="419725" cy="481175"/>
          </a:xfrm>
        </p:grpSpPr>
        <p:sp>
          <p:nvSpPr>
            <p:cNvPr id="7835" name="Google Shape;7835;p86"/>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6" name="Google Shape;7836;p86"/>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37" name="Google Shape;7837;p86"/>
          <p:cNvGrpSpPr/>
          <p:nvPr/>
        </p:nvGrpSpPr>
        <p:grpSpPr>
          <a:xfrm>
            <a:off x="7551234" y="3125979"/>
            <a:ext cx="336296" cy="339235"/>
            <a:chOff x="4464775" y="3806475"/>
            <a:chExt cx="477625" cy="481800"/>
          </a:xfrm>
        </p:grpSpPr>
        <p:sp>
          <p:nvSpPr>
            <p:cNvPr id="7838" name="Google Shape;7838;p86"/>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39" name="Google Shape;7839;p86"/>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0" name="Google Shape;7840;p86"/>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1" name="Google Shape;7841;p86"/>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2" name="Google Shape;7842;p86"/>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3" name="Google Shape;7843;p86"/>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44" name="Google Shape;7844;p86"/>
          <p:cNvGrpSpPr/>
          <p:nvPr/>
        </p:nvGrpSpPr>
        <p:grpSpPr>
          <a:xfrm>
            <a:off x="7974679" y="3125970"/>
            <a:ext cx="339253" cy="339253"/>
            <a:chOff x="5049725" y="3806450"/>
            <a:chExt cx="481825" cy="481825"/>
          </a:xfrm>
        </p:grpSpPr>
        <p:sp>
          <p:nvSpPr>
            <p:cNvPr id="7845" name="Google Shape;7845;p86"/>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6" name="Google Shape;7846;p86"/>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47" name="Google Shape;7847;p86"/>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48" name="Google Shape;7848;p86"/>
          <p:cNvGrpSpPr/>
          <p:nvPr/>
        </p:nvGrpSpPr>
        <p:grpSpPr>
          <a:xfrm>
            <a:off x="1461983" y="3951798"/>
            <a:ext cx="339253" cy="339253"/>
            <a:chOff x="5651375" y="3806450"/>
            <a:chExt cx="481825" cy="481825"/>
          </a:xfrm>
        </p:grpSpPr>
        <p:sp>
          <p:nvSpPr>
            <p:cNvPr id="7849" name="Google Shape;7849;p86"/>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0" name="Google Shape;7850;p86"/>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1" name="Google Shape;7851;p86"/>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2" name="Google Shape;7852;p86"/>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53" name="Google Shape;7853;p86"/>
          <p:cNvGrpSpPr/>
          <p:nvPr/>
        </p:nvGrpSpPr>
        <p:grpSpPr>
          <a:xfrm>
            <a:off x="3360663" y="3953787"/>
            <a:ext cx="298503" cy="335275"/>
            <a:chOff x="6264300" y="3809300"/>
            <a:chExt cx="423950" cy="476175"/>
          </a:xfrm>
        </p:grpSpPr>
        <p:sp>
          <p:nvSpPr>
            <p:cNvPr id="7854" name="Google Shape;7854;p86"/>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5" name="Google Shape;7855;p86"/>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6" name="Google Shape;7856;p86"/>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57" name="Google Shape;7857;p86"/>
          <p:cNvGrpSpPr/>
          <p:nvPr/>
        </p:nvGrpSpPr>
        <p:grpSpPr>
          <a:xfrm>
            <a:off x="5039841" y="3538881"/>
            <a:ext cx="340573" cy="339271"/>
            <a:chOff x="898875" y="4399275"/>
            <a:chExt cx="483700" cy="481850"/>
          </a:xfrm>
        </p:grpSpPr>
        <p:sp>
          <p:nvSpPr>
            <p:cNvPr id="7858" name="Google Shape;7858;p86"/>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59" name="Google Shape;7859;p86"/>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0" name="Google Shape;7860;p86"/>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1" name="Google Shape;7861;p86"/>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2" name="Google Shape;7862;p86"/>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3" name="Google Shape;7863;p86"/>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4" name="Google Shape;7864;p86"/>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5" name="Google Shape;7865;p86"/>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66" name="Google Shape;7866;p86"/>
          <p:cNvGrpSpPr/>
          <p:nvPr/>
        </p:nvGrpSpPr>
        <p:grpSpPr>
          <a:xfrm>
            <a:off x="5473575" y="3554133"/>
            <a:ext cx="339253" cy="308765"/>
            <a:chOff x="1492675" y="4420975"/>
            <a:chExt cx="481825" cy="438525"/>
          </a:xfrm>
        </p:grpSpPr>
        <p:sp>
          <p:nvSpPr>
            <p:cNvPr id="7867" name="Google Shape;7867;p86"/>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8" name="Google Shape;7868;p86"/>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69" name="Google Shape;7869;p86"/>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0" name="Google Shape;7870;p86"/>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1" name="Google Shape;7871;p86"/>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72" name="Google Shape;7872;p86"/>
          <p:cNvGrpSpPr/>
          <p:nvPr/>
        </p:nvGrpSpPr>
        <p:grpSpPr>
          <a:xfrm>
            <a:off x="5878556" y="3539558"/>
            <a:ext cx="342580" cy="337915"/>
            <a:chOff x="2084100" y="4400250"/>
            <a:chExt cx="486550" cy="479925"/>
          </a:xfrm>
        </p:grpSpPr>
        <p:sp>
          <p:nvSpPr>
            <p:cNvPr id="7873" name="Google Shape;7873;p86"/>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4" name="Google Shape;7874;p86"/>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5" name="Google Shape;7875;p86"/>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6" name="Google Shape;7876;p86"/>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7" name="Google Shape;7877;p86"/>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78" name="Google Shape;7878;p86"/>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79" name="Google Shape;7879;p86"/>
          <p:cNvGrpSpPr/>
          <p:nvPr/>
        </p:nvGrpSpPr>
        <p:grpSpPr>
          <a:xfrm>
            <a:off x="6315036" y="3538907"/>
            <a:ext cx="298169" cy="339218"/>
            <a:chOff x="2707950" y="4399325"/>
            <a:chExt cx="423475" cy="481775"/>
          </a:xfrm>
        </p:grpSpPr>
        <p:sp>
          <p:nvSpPr>
            <p:cNvPr id="7880" name="Google Shape;7880;p86"/>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1" name="Google Shape;7881;p86"/>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2" name="Google Shape;7882;p86"/>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3" name="Google Shape;7883;p86"/>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4" name="Google Shape;7884;p86"/>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5" name="Google Shape;7885;p86"/>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6" name="Google Shape;7886;p86"/>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7" name="Google Shape;7887;p86"/>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8" name="Google Shape;7888;p86"/>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89" name="Google Shape;7889;p86"/>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0" name="Google Shape;7890;p86"/>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1" name="Google Shape;7891;p86"/>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892" name="Google Shape;7892;p86"/>
          <p:cNvGrpSpPr/>
          <p:nvPr/>
        </p:nvGrpSpPr>
        <p:grpSpPr>
          <a:xfrm>
            <a:off x="6744555" y="3538881"/>
            <a:ext cx="275057" cy="339271"/>
            <a:chOff x="3330525" y="4399275"/>
            <a:chExt cx="390650" cy="481850"/>
          </a:xfrm>
        </p:grpSpPr>
        <p:sp>
          <p:nvSpPr>
            <p:cNvPr id="7893" name="Google Shape;7893;p86"/>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4" name="Google Shape;7894;p86"/>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5" name="Google Shape;7895;p86"/>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6" name="Google Shape;7896;p86"/>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7" name="Google Shape;7897;p86"/>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8" name="Google Shape;7898;p86"/>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899" name="Google Shape;7899;p86"/>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00" name="Google Shape;7900;p86"/>
          <p:cNvGrpSpPr/>
          <p:nvPr/>
        </p:nvGrpSpPr>
        <p:grpSpPr>
          <a:xfrm>
            <a:off x="7169084" y="3538890"/>
            <a:ext cx="253265" cy="339253"/>
            <a:chOff x="3938800" y="4399275"/>
            <a:chExt cx="359700" cy="481825"/>
          </a:xfrm>
        </p:grpSpPr>
        <p:sp>
          <p:nvSpPr>
            <p:cNvPr id="7901" name="Google Shape;7901;p86"/>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2" name="Google Shape;7902;p86"/>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3" name="Google Shape;7903;p86"/>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4" name="Google Shape;7904;p86"/>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5" name="Google Shape;7905;p86"/>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06" name="Google Shape;7906;p86"/>
          <p:cNvGrpSpPr/>
          <p:nvPr/>
        </p:nvGrpSpPr>
        <p:grpSpPr>
          <a:xfrm>
            <a:off x="7639862" y="3538890"/>
            <a:ext cx="159039" cy="339253"/>
            <a:chOff x="4584850" y="4399275"/>
            <a:chExt cx="225875" cy="481825"/>
          </a:xfrm>
        </p:grpSpPr>
        <p:sp>
          <p:nvSpPr>
            <p:cNvPr id="7907" name="Google Shape;7907;p86"/>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08" name="Google Shape;7908;p86"/>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909" name="Google Shape;7909;p86"/>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7910" name="Google Shape;7910;p86"/>
          <p:cNvGrpSpPr/>
          <p:nvPr/>
        </p:nvGrpSpPr>
        <p:grpSpPr>
          <a:xfrm>
            <a:off x="1049680" y="3951795"/>
            <a:ext cx="339253" cy="339253"/>
            <a:chOff x="5642550" y="4399275"/>
            <a:chExt cx="481825" cy="481825"/>
          </a:xfrm>
        </p:grpSpPr>
        <p:sp>
          <p:nvSpPr>
            <p:cNvPr id="7911" name="Google Shape;7911;p86"/>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2" name="Google Shape;7912;p86"/>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13" name="Google Shape;7913;p86"/>
          <p:cNvGrpSpPr/>
          <p:nvPr/>
        </p:nvGrpSpPr>
        <p:grpSpPr>
          <a:xfrm>
            <a:off x="2859815" y="3963703"/>
            <a:ext cx="363316" cy="315437"/>
            <a:chOff x="6218300" y="4416175"/>
            <a:chExt cx="516000" cy="448000"/>
          </a:xfrm>
        </p:grpSpPr>
        <p:sp>
          <p:nvSpPr>
            <p:cNvPr id="7914" name="Google Shape;7914;p86"/>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5" name="Google Shape;7915;p86"/>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6" name="Google Shape;7916;p86"/>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17" name="Google Shape;7917;p86"/>
          <p:cNvGrpSpPr/>
          <p:nvPr/>
        </p:nvGrpSpPr>
        <p:grpSpPr>
          <a:xfrm>
            <a:off x="5918879" y="3951792"/>
            <a:ext cx="339253" cy="339253"/>
            <a:chOff x="899850" y="4992125"/>
            <a:chExt cx="481825" cy="481825"/>
          </a:xfrm>
        </p:grpSpPr>
        <p:sp>
          <p:nvSpPr>
            <p:cNvPr id="7918" name="Google Shape;7918;p86"/>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19" name="Google Shape;7919;p86"/>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0" name="Google Shape;7920;p86"/>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21" name="Google Shape;7921;p86"/>
          <p:cNvGrpSpPr/>
          <p:nvPr/>
        </p:nvGrpSpPr>
        <p:grpSpPr>
          <a:xfrm>
            <a:off x="5461708" y="3951792"/>
            <a:ext cx="339253" cy="339253"/>
            <a:chOff x="1492675" y="4992125"/>
            <a:chExt cx="481825" cy="481825"/>
          </a:xfrm>
        </p:grpSpPr>
        <p:sp>
          <p:nvSpPr>
            <p:cNvPr id="7922" name="Google Shape;7922;p86"/>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3" name="Google Shape;7923;p86"/>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24" name="Google Shape;7924;p86"/>
          <p:cNvGrpSpPr/>
          <p:nvPr/>
        </p:nvGrpSpPr>
        <p:grpSpPr>
          <a:xfrm>
            <a:off x="5004462" y="3951792"/>
            <a:ext cx="339253" cy="339253"/>
            <a:chOff x="2085525" y="4992125"/>
            <a:chExt cx="481825" cy="481825"/>
          </a:xfrm>
        </p:grpSpPr>
        <p:sp>
          <p:nvSpPr>
            <p:cNvPr id="7925" name="Google Shape;7925;p86"/>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6" name="Google Shape;7926;p86"/>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27" name="Google Shape;7927;p86"/>
          <p:cNvGrpSpPr/>
          <p:nvPr/>
        </p:nvGrpSpPr>
        <p:grpSpPr>
          <a:xfrm>
            <a:off x="6833221" y="3951792"/>
            <a:ext cx="339253" cy="339253"/>
            <a:chOff x="2678350" y="4992125"/>
            <a:chExt cx="481825" cy="481825"/>
          </a:xfrm>
        </p:grpSpPr>
        <p:sp>
          <p:nvSpPr>
            <p:cNvPr id="7928" name="Google Shape;7928;p86"/>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29" name="Google Shape;7929;p86"/>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0" name="Google Shape;7930;p86"/>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31" name="Google Shape;7931;p86"/>
          <p:cNvGrpSpPr/>
          <p:nvPr/>
        </p:nvGrpSpPr>
        <p:grpSpPr>
          <a:xfrm>
            <a:off x="4628816" y="3951792"/>
            <a:ext cx="339253" cy="339253"/>
            <a:chOff x="3271200" y="4992125"/>
            <a:chExt cx="481825" cy="481825"/>
          </a:xfrm>
        </p:grpSpPr>
        <p:sp>
          <p:nvSpPr>
            <p:cNvPr id="7932" name="Google Shape;7932;p86"/>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3" name="Google Shape;7933;p86"/>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4" name="Google Shape;7934;p86"/>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35" name="Google Shape;7935;p86"/>
          <p:cNvGrpSpPr/>
          <p:nvPr/>
        </p:nvGrpSpPr>
        <p:grpSpPr>
          <a:xfrm>
            <a:off x="7290263" y="3952822"/>
            <a:ext cx="339411" cy="337193"/>
            <a:chOff x="3863900" y="4993625"/>
            <a:chExt cx="482050" cy="478900"/>
          </a:xfrm>
        </p:grpSpPr>
        <p:sp>
          <p:nvSpPr>
            <p:cNvPr id="7936" name="Google Shape;7936;p86"/>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7" name="Google Shape;7937;p86"/>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8" name="Google Shape;7938;p86"/>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39" name="Google Shape;7939;p86"/>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40" name="Google Shape;7940;p86"/>
          <p:cNvGrpSpPr/>
          <p:nvPr/>
        </p:nvGrpSpPr>
        <p:grpSpPr>
          <a:xfrm>
            <a:off x="7747437" y="3952822"/>
            <a:ext cx="339411" cy="337193"/>
            <a:chOff x="4456725" y="4993625"/>
            <a:chExt cx="482050" cy="478900"/>
          </a:xfrm>
        </p:grpSpPr>
        <p:sp>
          <p:nvSpPr>
            <p:cNvPr id="7941" name="Google Shape;7941;p86"/>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2" name="Google Shape;7942;p86"/>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3" name="Google Shape;7943;p86"/>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4" name="Google Shape;7944;p86"/>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7945" name="Google Shape;7945;p86"/>
          <p:cNvGrpSpPr/>
          <p:nvPr/>
        </p:nvGrpSpPr>
        <p:grpSpPr>
          <a:xfrm>
            <a:off x="6376030" y="3952813"/>
            <a:ext cx="339411" cy="337211"/>
            <a:chOff x="5049575" y="4993600"/>
            <a:chExt cx="482050" cy="478925"/>
          </a:xfrm>
        </p:grpSpPr>
        <p:sp>
          <p:nvSpPr>
            <p:cNvPr id="7946" name="Google Shape;7946;p86"/>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7" name="Google Shape;7947;p86"/>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8" name="Google Shape;7948;p86"/>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7949" name="Google Shape;7949;p86"/>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7950" name="Google Shape;7950;p86"/>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951" name="Google Shape;7951;p8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55"/>
        <p:cNvGrpSpPr/>
        <p:nvPr/>
      </p:nvGrpSpPr>
      <p:grpSpPr>
        <a:xfrm>
          <a:off x="0" y="0"/>
          <a:ext cx="0" cy="0"/>
          <a:chOff x="0" y="0"/>
          <a:chExt cx="0" cy="0"/>
        </a:xfrm>
      </p:grpSpPr>
      <p:grpSp>
        <p:nvGrpSpPr>
          <p:cNvPr id="7956" name="Google Shape;7956;p87"/>
          <p:cNvGrpSpPr/>
          <p:nvPr/>
        </p:nvGrpSpPr>
        <p:grpSpPr>
          <a:xfrm>
            <a:off x="876361" y="1308054"/>
            <a:ext cx="322099" cy="370529"/>
            <a:chOff x="-42971725" y="3217825"/>
            <a:chExt cx="275675" cy="317125"/>
          </a:xfrm>
        </p:grpSpPr>
        <p:sp>
          <p:nvSpPr>
            <p:cNvPr id="7957" name="Google Shape;7957;p87"/>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7"/>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7"/>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87"/>
          <p:cNvGrpSpPr/>
          <p:nvPr/>
        </p:nvGrpSpPr>
        <p:grpSpPr>
          <a:xfrm>
            <a:off x="848276" y="1776710"/>
            <a:ext cx="378270" cy="337551"/>
            <a:chOff x="-42996150" y="3612600"/>
            <a:chExt cx="323750" cy="288900"/>
          </a:xfrm>
        </p:grpSpPr>
        <p:sp>
          <p:nvSpPr>
            <p:cNvPr id="7961" name="Google Shape;7961;p87"/>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7"/>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7"/>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4" name="Google Shape;7964;p87"/>
          <p:cNvGrpSpPr/>
          <p:nvPr/>
        </p:nvGrpSpPr>
        <p:grpSpPr>
          <a:xfrm>
            <a:off x="851036" y="2186080"/>
            <a:ext cx="372749" cy="370909"/>
            <a:chOff x="-42994575" y="3950300"/>
            <a:chExt cx="319025" cy="317450"/>
          </a:xfrm>
        </p:grpSpPr>
        <p:sp>
          <p:nvSpPr>
            <p:cNvPr id="7965" name="Google Shape;7965;p87"/>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7"/>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87"/>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8" name="Google Shape;7968;p87"/>
          <p:cNvGrpSpPr/>
          <p:nvPr/>
        </p:nvGrpSpPr>
        <p:grpSpPr>
          <a:xfrm>
            <a:off x="3004431" y="1332912"/>
            <a:ext cx="371785" cy="370879"/>
            <a:chOff x="-41111350" y="3239100"/>
            <a:chExt cx="318200" cy="317425"/>
          </a:xfrm>
        </p:grpSpPr>
        <p:sp>
          <p:nvSpPr>
            <p:cNvPr id="7969" name="Google Shape;7969;p87"/>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7"/>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7"/>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7"/>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3" name="Google Shape;7973;p87"/>
          <p:cNvGrpSpPr/>
          <p:nvPr/>
        </p:nvGrpSpPr>
        <p:grpSpPr>
          <a:xfrm>
            <a:off x="3000751" y="1768444"/>
            <a:ext cx="379146" cy="370967"/>
            <a:chOff x="-41117650" y="3605525"/>
            <a:chExt cx="324500" cy="317500"/>
          </a:xfrm>
        </p:grpSpPr>
        <p:sp>
          <p:nvSpPr>
            <p:cNvPr id="7974" name="Google Shape;7974;p87"/>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7"/>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7"/>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7" name="Google Shape;7977;p87"/>
          <p:cNvSpPr/>
          <p:nvPr/>
        </p:nvSpPr>
        <p:spPr>
          <a:xfrm>
            <a:off x="3006881" y="221802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8" name="Google Shape;7978;p87"/>
          <p:cNvGrpSpPr/>
          <p:nvPr/>
        </p:nvGrpSpPr>
        <p:grpSpPr>
          <a:xfrm>
            <a:off x="1827005" y="2659967"/>
            <a:ext cx="216271" cy="371814"/>
            <a:chOff x="-39205300" y="3220175"/>
            <a:chExt cx="185100" cy="318225"/>
          </a:xfrm>
        </p:grpSpPr>
        <p:sp>
          <p:nvSpPr>
            <p:cNvPr id="7979" name="Google Shape;7979;p87"/>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87"/>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87"/>
          <p:cNvGrpSpPr/>
          <p:nvPr/>
        </p:nvGrpSpPr>
        <p:grpSpPr>
          <a:xfrm>
            <a:off x="1792533" y="3120038"/>
            <a:ext cx="300016" cy="369273"/>
            <a:chOff x="-39248625" y="3588600"/>
            <a:chExt cx="256775" cy="316050"/>
          </a:xfrm>
        </p:grpSpPr>
        <p:sp>
          <p:nvSpPr>
            <p:cNvPr id="7982" name="Google Shape;7982;p87"/>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7"/>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4" name="Google Shape;7984;p87"/>
          <p:cNvSpPr/>
          <p:nvPr/>
        </p:nvSpPr>
        <p:spPr>
          <a:xfrm>
            <a:off x="1763554" y="357566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87"/>
          <p:cNvSpPr/>
          <p:nvPr/>
        </p:nvSpPr>
        <p:spPr>
          <a:xfrm>
            <a:off x="3953101" y="264710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6" name="Google Shape;7986;p87"/>
          <p:cNvGrpSpPr/>
          <p:nvPr/>
        </p:nvGrpSpPr>
        <p:grpSpPr>
          <a:xfrm>
            <a:off x="1243246" y="1308054"/>
            <a:ext cx="429504" cy="370879"/>
            <a:chOff x="-42651700" y="3217825"/>
            <a:chExt cx="367600" cy="317425"/>
          </a:xfrm>
        </p:grpSpPr>
        <p:sp>
          <p:nvSpPr>
            <p:cNvPr id="7987" name="Google Shape;7987;p87"/>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7"/>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7"/>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87"/>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1" name="Google Shape;7991;p87"/>
          <p:cNvGrpSpPr/>
          <p:nvPr/>
        </p:nvGrpSpPr>
        <p:grpSpPr>
          <a:xfrm>
            <a:off x="1278678" y="1747704"/>
            <a:ext cx="358640" cy="363226"/>
            <a:chOff x="-42617300" y="3587775"/>
            <a:chExt cx="306950" cy="310875"/>
          </a:xfrm>
        </p:grpSpPr>
        <p:sp>
          <p:nvSpPr>
            <p:cNvPr id="7992" name="Google Shape;7992;p87"/>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87"/>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4" name="Google Shape;7994;p87"/>
          <p:cNvSpPr/>
          <p:nvPr/>
        </p:nvSpPr>
        <p:spPr>
          <a:xfrm>
            <a:off x="1275131" y="218674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5" name="Google Shape;7995;p87"/>
          <p:cNvGrpSpPr/>
          <p:nvPr/>
        </p:nvGrpSpPr>
        <p:grpSpPr>
          <a:xfrm>
            <a:off x="3450506" y="1332445"/>
            <a:ext cx="376926" cy="370324"/>
            <a:chOff x="-40748275" y="3238700"/>
            <a:chExt cx="322600" cy="316950"/>
          </a:xfrm>
        </p:grpSpPr>
        <p:sp>
          <p:nvSpPr>
            <p:cNvPr id="7996" name="Google Shape;7996;p87"/>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87"/>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87"/>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7"/>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7"/>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7"/>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87"/>
          <p:cNvGrpSpPr/>
          <p:nvPr/>
        </p:nvGrpSpPr>
        <p:grpSpPr>
          <a:xfrm>
            <a:off x="3453062" y="1800429"/>
            <a:ext cx="371814" cy="338690"/>
            <a:chOff x="-40745125" y="3632900"/>
            <a:chExt cx="318225" cy="289875"/>
          </a:xfrm>
        </p:grpSpPr>
        <p:sp>
          <p:nvSpPr>
            <p:cNvPr id="8003" name="Google Shape;8003;p87"/>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7"/>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87"/>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87"/>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7"/>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7"/>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7"/>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87"/>
          <p:cNvGrpSpPr/>
          <p:nvPr/>
        </p:nvGrpSpPr>
        <p:grpSpPr>
          <a:xfrm>
            <a:off x="3457209" y="2211639"/>
            <a:ext cx="363518" cy="370178"/>
            <a:chOff x="-40742750" y="3972175"/>
            <a:chExt cx="311125" cy="316825"/>
          </a:xfrm>
        </p:grpSpPr>
        <p:sp>
          <p:nvSpPr>
            <p:cNvPr id="8011" name="Google Shape;8011;p87"/>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7"/>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87"/>
          <p:cNvGrpSpPr/>
          <p:nvPr/>
        </p:nvGrpSpPr>
        <p:grpSpPr>
          <a:xfrm>
            <a:off x="2239871" y="2661807"/>
            <a:ext cx="266892" cy="369974"/>
            <a:chOff x="-38860325" y="3221750"/>
            <a:chExt cx="228425" cy="316650"/>
          </a:xfrm>
        </p:grpSpPr>
        <p:sp>
          <p:nvSpPr>
            <p:cNvPr id="8014" name="Google Shape;8014;p87"/>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87"/>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87"/>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7"/>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8" name="Google Shape;8018;p87"/>
          <p:cNvGrpSpPr/>
          <p:nvPr/>
        </p:nvGrpSpPr>
        <p:grpSpPr>
          <a:xfrm>
            <a:off x="2190678" y="3123864"/>
            <a:ext cx="380081" cy="367111"/>
            <a:chOff x="-38905225" y="3591875"/>
            <a:chExt cx="325300" cy="314200"/>
          </a:xfrm>
        </p:grpSpPr>
        <p:sp>
          <p:nvSpPr>
            <p:cNvPr id="8019" name="Google Shape;8019;p87"/>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87"/>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87"/>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2" name="Google Shape;8022;p87"/>
          <p:cNvSpPr/>
          <p:nvPr/>
        </p:nvSpPr>
        <p:spPr>
          <a:xfrm>
            <a:off x="2198491" y="363364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3" name="Google Shape;8023;p87"/>
          <p:cNvGrpSpPr/>
          <p:nvPr/>
        </p:nvGrpSpPr>
        <p:grpSpPr>
          <a:xfrm>
            <a:off x="3997427" y="3108944"/>
            <a:ext cx="290815" cy="369740"/>
            <a:chOff x="-37370925" y="3579105"/>
            <a:chExt cx="248900" cy="316450"/>
          </a:xfrm>
        </p:grpSpPr>
        <p:sp>
          <p:nvSpPr>
            <p:cNvPr id="8024" name="Google Shape;8024;p87"/>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87"/>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6" name="Google Shape;8026;p87"/>
          <p:cNvSpPr/>
          <p:nvPr/>
        </p:nvSpPr>
        <p:spPr>
          <a:xfrm>
            <a:off x="1697481" y="130874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87"/>
          <p:cNvSpPr/>
          <p:nvPr/>
        </p:nvSpPr>
        <p:spPr>
          <a:xfrm>
            <a:off x="1722323" y="174404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8" name="Google Shape;8028;p87"/>
          <p:cNvGrpSpPr/>
          <p:nvPr/>
        </p:nvGrpSpPr>
        <p:grpSpPr>
          <a:xfrm>
            <a:off x="1690803" y="2187015"/>
            <a:ext cx="371814" cy="369974"/>
            <a:chOff x="-42259725" y="3951100"/>
            <a:chExt cx="318225" cy="316650"/>
          </a:xfrm>
        </p:grpSpPr>
        <p:sp>
          <p:nvSpPr>
            <p:cNvPr id="8029" name="Google Shape;8029;p87"/>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7"/>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87"/>
          <p:cNvGrpSpPr/>
          <p:nvPr/>
        </p:nvGrpSpPr>
        <p:grpSpPr>
          <a:xfrm>
            <a:off x="3889164" y="1366036"/>
            <a:ext cx="370879" cy="337755"/>
            <a:chOff x="-40378075" y="3267450"/>
            <a:chExt cx="317425" cy="289075"/>
          </a:xfrm>
        </p:grpSpPr>
        <p:sp>
          <p:nvSpPr>
            <p:cNvPr id="8032" name="Google Shape;8032;p87"/>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87"/>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87"/>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7"/>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87"/>
          <p:cNvGrpSpPr/>
          <p:nvPr/>
        </p:nvGrpSpPr>
        <p:grpSpPr>
          <a:xfrm>
            <a:off x="3892830" y="1767304"/>
            <a:ext cx="363548" cy="369974"/>
            <a:chOff x="-40372575" y="3604550"/>
            <a:chExt cx="311150" cy="316650"/>
          </a:xfrm>
        </p:grpSpPr>
        <p:sp>
          <p:nvSpPr>
            <p:cNvPr id="8037" name="Google Shape;8037;p87"/>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7"/>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7"/>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87"/>
          <p:cNvSpPr/>
          <p:nvPr/>
        </p:nvSpPr>
        <p:spPr>
          <a:xfrm>
            <a:off x="3896162" y="221058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1" name="Google Shape;8041;p87"/>
          <p:cNvGrpSpPr/>
          <p:nvPr/>
        </p:nvGrpSpPr>
        <p:grpSpPr>
          <a:xfrm>
            <a:off x="2616780" y="2659967"/>
            <a:ext cx="399038" cy="372165"/>
            <a:chOff x="-38542250" y="3220175"/>
            <a:chExt cx="341525" cy="318525"/>
          </a:xfrm>
        </p:grpSpPr>
        <p:sp>
          <p:nvSpPr>
            <p:cNvPr id="8042" name="Google Shape;8042;p87"/>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7"/>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87"/>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5" name="Google Shape;8045;p87"/>
          <p:cNvGrpSpPr/>
          <p:nvPr/>
        </p:nvGrpSpPr>
        <p:grpSpPr>
          <a:xfrm>
            <a:off x="2638712" y="3119337"/>
            <a:ext cx="369974" cy="369068"/>
            <a:chOff x="-38537400" y="3588000"/>
            <a:chExt cx="316650" cy="315875"/>
          </a:xfrm>
        </p:grpSpPr>
        <p:sp>
          <p:nvSpPr>
            <p:cNvPr id="8046" name="Google Shape;8046;p87"/>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7"/>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7"/>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7"/>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87"/>
          <p:cNvGrpSpPr/>
          <p:nvPr/>
        </p:nvGrpSpPr>
        <p:grpSpPr>
          <a:xfrm>
            <a:off x="2637792" y="3576866"/>
            <a:ext cx="371814" cy="369974"/>
            <a:chOff x="-38538975" y="3954250"/>
            <a:chExt cx="318225" cy="316650"/>
          </a:xfrm>
        </p:grpSpPr>
        <p:sp>
          <p:nvSpPr>
            <p:cNvPr id="8051" name="Google Shape;8051;p87"/>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87"/>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3" name="Google Shape;8053;p87"/>
          <p:cNvGrpSpPr/>
          <p:nvPr/>
        </p:nvGrpSpPr>
        <p:grpSpPr>
          <a:xfrm>
            <a:off x="3955104" y="3571793"/>
            <a:ext cx="375465" cy="371814"/>
            <a:chOff x="-37385100" y="3949908"/>
            <a:chExt cx="321350" cy="318225"/>
          </a:xfrm>
        </p:grpSpPr>
        <p:sp>
          <p:nvSpPr>
            <p:cNvPr id="8054" name="Google Shape;8054;p87"/>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87"/>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87"/>
          <p:cNvGrpSpPr/>
          <p:nvPr/>
        </p:nvGrpSpPr>
        <p:grpSpPr>
          <a:xfrm>
            <a:off x="2130763" y="1307353"/>
            <a:ext cx="370909" cy="370675"/>
            <a:chOff x="-41895050" y="3217225"/>
            <a:chExt cx="317450" cy="317250"/>
          </a:xfrm>
        </p:grpSpPr>
        <p:sp>
          <p:nvSpPr>
            <p:cNvPr id="8057" name="Google Shape;8057;p87"/>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87"/>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7"/>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7"/>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7"/>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87"/>
          <p:cNvGrpSpPr/>
          <p:nvPr/>
        </p:nvGrpSpPr>
        <p:grpSpPr>
          <a:xfrm>
            <a:off x="2130310" y="1744287"/>
            <a:ext cx="371814" cy="369974"/>
            <a:chOff x="-41893475" y="3584850"/>
            <a:chExt cx="318225" cy="316650"/>
          </a:xfrm>
        </p:grpSpPr>
        <p:sp>
          <p:nvSpPr>
            <p:cNvPr id="8063" name="Google Shape;8063;p87"/>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7"/>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7"/>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87"/>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7" name="Google Shape;8067;p87"/>
          <p:cNvSpPr/>
          <p:nvPr/>
        </p:nvSpPr>
        <p:spPr>
          <a:xfrm>
            <a:off x="2133283" y="218858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7"/>
          <p:cNvSpPr/>
          <p:nvPr/>
        </p:nvSpPr>
        <p:spPr>
          <a:xfrm>
            <a:off x="845041" y="268092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9" name="Google Shape;8069;p87"/>
          <p:cNvGrpSpPr/>
          <p:nvPr/>
        </p:nvGrpSpPr>
        <p:grpSpPr>
          <a:xfrm>
            <a:off x="900338" y="3139579"/>
            <a:ext cx="337522" cy="370909"/>
            <a:chOff x="-39998250" y="3605325"/>
            <a:chExt cx="288875" cy="317450"/>
          </a:xfrm>
        </p:grpSpPr>
        <p:sp>
          <p:nvSpPr>
            <p:cNvPr id="8070" name="Google Shape;8070;p87"/>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7"/>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2" name="Google Shape;8072;p87"/>
          <p:cNvGrpSpPr/>
          <p:nvPr/>
        </p:nvGrpSpPr>
        <p:grpSpPr>
          <a:xfrm>
            <a:off x="884112" y="3598043"/>
            <a:ext cx="369974" cy="369945"/>
            <a:chOff x="-40011050" y="3972375"/>
            <a:chExt cx="316650" cy="316625"/>
          </a:xfrm>
        </p:grpSpPr>
        <p:sp>
          <p:nvSpPr>
            <p:cNvPr id="8073" name="Google Shape;8073;p87"/>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7"/>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5" name="Google Shape;8075;p87"/>
          <p:cNvGrpSpPr/>
          <p:nvPr/>
        </p:nvGrpSpPr>
        <p:grpSpPr>
          <a:xfrm>
            <a:off x="3116043" y="2662742"/>
            <a:ext cx="266921" cy="369039"/>
            <a:chOff x="-38129425" y="3222550"/>
            <a:chExt cx="228450" cy="315850"/>
          </a:xfrm>
        </p:grpSpPr>
        <p:sp>
          <p:nvSpPr>
            <p:cNvPr id="8076" name="Google Shape;8076;p87"/>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87"/>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8" name="Google Shape;8078;p87"/>
          <p:cNvGrpSpPr/>
          <p:nvPr/>
        </p:nvGrpSpPr>
        <p:grpSpPr>
          <a:xfrm>
            <a:off x="3071012" y="3119337"/>
            <a:ext cx="371785" cy="369974"/>
            <a:chOff x="-38172725" y="3588000"/>
            <a:chExt cx="318200" cy="316650"/>
          </a:xfrm>
        </p:grpSpPr>
        <p:sp>
          <p:nvSpPr>
            <p:cNvPr id="8079" name="Google Shape;8079;p87"/>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87"/>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87"/>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7"/>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7"/>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7"/>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7"/>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7"/>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87"/>
          <p:cNvGrpSpPr/>
          <p:nvPr/>
        </p:nvGrpSpPr>
        <p:grpSpPr>
          <a:xfrm>
            <a:off x="3146914" y="3577772"/>
            <a:ext cx="219981" cy="369974"/>
            <a:chOff x="-38109725" y="3955025"/>
            <a:chExt cx="188275" cy="316650"/>
          </a:xfrm>
        </p:grpSpPr>
        <p:sp>
          <p:nvSpPr>
            <p:cNvPr id="8088" name="Google Shape;8088;p87"/>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7"/>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0" name="Google Shape;8090;p87"/>
          <p:cNvSpPr/>
          <p:nvPr/>
        </p:nvSpPr>
        <p:spPr>
          <a:xfrm>
            <a:off x="2248517" y="403753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1" name="Google Shape;8091;p87"/>
          <p:cNvGrpSpPr/>
          <p:nvPr/>
        </p:nvGrpSpPr>
        <p:grpSpPr>
          <a:xfrm>
            <a:off x="2562313" y="1309193"/>
            <a:ext cx="373654" cy="369068"/>
            <a:chOff x="-41530375" y="3218800"/>
            <a:chExt cx="319800" cy="315875"/>
          </a:xfrm>
        </p:grpSpPr>
        <p:sp>
          <p:nvSpPr>
            <p:cNvPr id="8092" name="Google Shape;8092;p87"/>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7"/>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4" name="Google Shape;8094;p87"/>
          <p:cNvGrpSpPr/>
          <p:nvPr/>
        </p:nvGrpSpPr>
        <p:grpSpPr>
          <a:xfrm>
            <a:off x="2564607" y="1824351"/>
            <a:ext cx="369068" cy="289004"/>
            <a:chOff x="-41526450" y="3653375"/>
            <a:chExt cx="315875" cy="247350"/>
          </a:xfrm>
        </p:grpSpPr>
        <p:sp>
          <p:nvSpPr>
            <p:cNvPr id="8095" name="Google Shape;8095;p87"/>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87"/>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7" name="Google Shape;8097;p87"/>
          <p:cNvGrpSpPr/>
          <p:nvPr/>
        </p:nvGrpSpPr>
        <p:grpSpPr>
          <a:xfrm>
            <a:off x="2565994" y="2187015"/>
            <a:ext cx="366293" cy="369974"/>
            <a:chOff x="-41526450" y="3951100"/>
            <a:chExt cx="313500" cy="316650"/>
          </a:xfrm>
        </p:grpSpPr>
        <p:sp>
          <p:nvSpPr>
            <p:cNvPr id="8098" name="Google Shape;8098;p87"/>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87"/>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87"/>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1" name="Google Shape;8101;p87"/>
          <p:cNvGrpSpPr/>
          <p:nvPr/>
        </p:nvGrpSpPr>
        <p:grpSpPr>
          <a:xfrm>
            <a:off x="1331249" y="2681144"/>
            <a:ext cx="339595" cy="371814"/>
            <a:chOff x="-39625900" y="3238300"/>
            <a:chExt cx="290650" cy="318225"/>
          </a:xfrm>
        </p:grpSpPr>
        <p:sp>
          <p:nvSpPr>
            <p:cNvPr id="8102" name="Google Shape;8102;p87"/>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87"/>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4" name="Google Shape;8104;p87"/>
          <p:cNvSpPr/>
          <p:nvPr/>
        </p:nvSpPr>
        <p:spPr>
          <a:xfrm>
            <a:off x="1353422" y="314027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5" name="Google Shape;8105;p87"/>
          <p:cNvGrpSpPr/>
          <p:nvPr/>
        </p:nvGrpSpPr>
        <p:grpSpPr>
          <a:xfrm>
            <a:off x="1325300" y="3597605"/>
            <a:ext cx="366293" cy="370441"/>
            <a:chOff x="-39647175" y="3972000"/>
            <a:chExt cx="313500" cy="317050"/>
          </a:xfrm>
        </p:grpSpPr>
        <p:sp>
          <p:nvSpPr>
            <p:cNvPr id="8106" name="Google Shape;8106;p87"/>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7"/>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7"/>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87"/>
          <p:cNvGrpSpPr/>
          <p:nvPr/>
        </p:nvGrpSpPr>
        <p:grpSpPr>
          <a:xfrm>
            <a:off x="3494427" y="2661603"/>
            <a:ext cx="375495" cy="370879"/>
            <a:chOff x="-37808850" y="3221575"/>
            <a:chExt cx="321375" cy="317425"/>
          </a:xfrm>
        </p:grpSpPr>
        <p:sp>
          <p:nvSpPr>
            <p:cNvPr id="8110" name="Google Shape;8110;p87"/>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87"/>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2" name="Google Shape;8112;p87"/>
          <p:cNvGrpSpPr/>
          <p:nvPr/>
        </p:nvGrpSpPr>
        <p:grpSpPr>
          <a:xfrm>
            <a:off x="3503201" y="3183634"/>
            <a:ext cx="372749" cy="241158"/>
            <a:chOff x="-37806500" y="3643030"/>
            <a:chExt cx="319025" cy="206400"/>
          </a:xfrm>
        </p:grpSpPr>
        <p:sp>
          <p:nvSpPr>
            <p:cNvPr id="8113" name="Google Shape;8113;p87"/>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7"/>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5" name="Google Shape;8115;p87"/>
          <p:cNvGrpSpPr/>
          <p:nvPr/>
        </p:nvGrpSpPr>
        <p:grpSpPr>
          <a:xfrm>
            <a:off x="3505508" y="3575931"/>
            <a:ext cx="368134" cy="371814"/>
            <a:chOff x="-37804925" y="3953450"/>
            <a:chExt cx="315075" cy="318225"/>
          </a:xfrm>
        </p:grpSpPr>
        <p:sp>
          <p:nvSpPr>
            <p:cNvPr id="8116" name="Google Shape;8116;p87"/>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7"/>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87"/>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9" name="Google Shape;8119;p87"/>
          <p:cNvSpPr/>
          <p:nvPr/>
        </p:nvSpPr>
        <p:spPr>
          <a:xfrm>
            <a:off x="2754452" y="404067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0" name="Google Shape;8120;p87"/>
          <p:cNvGrpSpPr/>
          <p:nvPr/>
        </p:nvGrpSpPr>
        <p:grpSpPr>
          <a:xfrm>
            <a:off x="4860977" y="1328538"/>
            <a:ext cx="355663" cy="308725"/>
            <a:chOff x="-28462125" y="3199700"/>
            <a:chExt cx="298550" cy="259150"/>
          </a:xfrm>
        </p:grpSpPr>
        <p:sp>
          <p:nvSpPr>
            <p:cNvPr id="8121" name="Google Shape;8121;p87"/>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7"/>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7"/>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4" name="Google Shape;8124;p87"/>
          <p:cNvGrpSpPr/>
          <p:nvPr/>
        </p:nvGrpSpPr>
        <p:grpSpPr>
          <a:xfrm>
            <a:off x="4861930" y="1763228"/>
            <a:ext cx="353757" cy="352833"/>
            <a:chOff x="-28461325" y="3545475"/>
            <a:chExt cx="296950" cy="296175"/>
          </a:xfrm>
        </p:grpSpPr>
        <p:sp>
          <p:nvSpPr>
            <p:cNvPr id="8125" name="Google Shape;8125;p87"/>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7"/>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7"/>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7"/>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7"/>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7"/>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87"/>
          <p:cNvGrpSpPr/>
          <p:nvPr/>
        </p:nvGrpSpPr>
        <p:grpSpPr>
          <a:xfrm>
            <a:off x="4858162" y="2213272"/>
            <a:ext cx="361292" cy="352803"/>
            <a:chOff x="-28463700" y="3914875"/>
            <a:chExt cx="303275" cy="296150"/>
          </a:xfrm>
        </p:grpSpPr>
        <p:sp>
          <p:nvSpPr>
            <p:cNvPr id="8132" name="Google Shape;8132;p87"/>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7"/>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87"/>
          <p:cNvGrpSpPr/>
          <p:nvPr/>
        </p:nvGrpSpPr>
        <p:grpSpPr>
          <a:xfrm>
            <a:off x="7092947" y="1369355"/>
            <a:ext cx="351880" cy="227092"/>
            <a:chOff x="-26573400" y="3224125"/>
            <a:chExt cx="295375" cy="190625"/>
          </a:xfrm>
        </p:grpSpPr>
        <p:sp>
          <p:nvSpPr>
            <p:cNvPr id="8135" name="Google Shape;8135;p87"/>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87"/>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87"/>
          <p:cNvGrpSpPr/>
          <p:nvPr/>
        </p:nvGrpSpPr>
        <p:grpSpPr>
          <a:xfrm>
            <a:off x="7092947" y="1763690"/>
            <a:ext cx="351880" cy="351910"/>
            <a:chOff x="-26573400" y="3546250"/>
            <a:chExt cx="295375" cy="295400"/>
          </a:xfrm>
        </p:grpSpPr>
        <p:sp>
          <p:nvSpPr>
            <p:cNvPr id="8138" name="Google Shape;8138;p87"/>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7"/>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7"/>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7"/>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7"/>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87"/>
          <p:cNvGrpSpPr/>
          <p:nvPr/>
        </p:nvGrpSpPr>
        <p:grpSpPr>
          <a:xfrm>
            <a:off x="7081228" y="2213599"/>
            <a:ext cx="375319" cy="352148"/>
            <a:chOff x="-26583625" y="3917025"/>
            <a:chExt cx="315050" cy="295600"/>
          </a:xfrm>
        </p:grpSpPr>
        <p:sp>
          <p:nvSpPr>
            <p:cNvPr id="8144" name="Google Shape;8144;p87"/>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7"/>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87"/>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87"/>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8" name="Google Shape;8148;p87"/>
          <p:cNvSpPr/>
          <p:nvPr/>
        </p:nvSpPr>
        <p:spPr>
          <a:xfrm>
            <a:off x="5748315" y="269411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49" name="Google Shape;8149;p87"/>
          <p:cNvGrpSpPr/>
          <p:nvPr/>
        </p:nvGrpSpPr>
        <p:grpSpPr>
          <a:xfrm>
            <a:off x="5779742" y="3172629"/>
            <a:ext cx="289039" cy="352833"/>
            <a:chOff x="-24694925" y="3518700"/>
            <a:chExt cx="242625" cy="296175"/>
          </a:xfrm>
        </p:grpSpPr>
        <p:sp>
          <p:nvSpPr>
            <p:cNvPr id="8150" name="Google Shape;8150;p87"/>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7"/>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87"/>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87"/>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4" name="Google Shape;8154;p87"/>
          <p:cNvGrpSpPr/>
          <p:nvPr/>
        </p:nvGrpSpPr>
        <p:grpSpPr>
          <a:xfrm>
            <a:off x="5779280" y="3622657"/>
            <a:ext cx="289962" cy="352833"/>
            <a:chOff x="-24709100" y="3888875"/>
            <a:chExt cx="243400" cy="296175"/>
          </a:xfrm>
        </p:grpSpPr>
        <p:sp>
          <p:nvSpPr>
            <p:cNvPr id="8155" name="Google Shape;8155;p87"/>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7"/>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7"/>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87"/>
          <p:cNvGrpSpPr/>
          <p:nvPr/>
        </p:nvGrpSpPr>
        <p:grpSpPr>
          <a:xfrm>
            <a:off x="7979280" y="2695320"/>
            <a:ext cx="356556" cy="349557"/>
            <a:chOff x="-22863675" y="3131775"/>
            <a:chExt cx="299300" cy="293425"/>
          </a:xfrm>
        </p:grpSpPr>
        <p:sp>
          <p:nvSpPr>
            <p:cNvPr id="8159" name="Google Shape;8159;p87"/>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7"/>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7"/>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87"/>
          <p:cNvGrpSpPr/>
          <p:nvPr/>
        </p:nvGrpSpPr>
        <p:grpSpPr>
          <a:xfrm>
            <a:off x="5322144" y="1306499"/>
            <a:ext cx="310602" cy="352803"/>
            <a:chOff x="-28069875" y="3175300"/>
            <a:chExt cx="260725" cy="296150"/>
          </a:xfrm>
        </p:grpSpPr>
        <p:sp>
          <p:nvSpPr>
            <p:cNvPr id="8163" name="Google Shape;8163;p87"/>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7"/>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7"/>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7"/>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7"/>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7"/>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87"/>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87"/>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7"/>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72" name="Google Shape;8172;p87"/>
          <p:cNvSpPr/>
          <p:nvPr/>
        </p:nvSpPr>
        <p:spPr>
          <a:xfrm>
            <a:off x="5301578" y="176423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3" name="Google Shape;8173;p87"/>
          <p:cNvGrpSpPr/>
          <p:nvPr/>
        </p:nvGrpSpPr>
        <p:grpSpPr>
          <a:xfrm>
            <a:off x="5363423" y="2213733"/>
            <a:ext cx="228045" cy="351880"/>
            <a:chOff x="-28032075" y="3916450"/>
            <a:chExt cx="191425" cy="295375"/>
          </a:xfrm>
        </p:grpSpPr>
        <p:sp>
          <p:nvSpPr>
            <p:cNvPr id="8174" name="Google Shape;8174;p87"/>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87"/>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87"/>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87"/>
          <p:cNvGrpSpPr/>
          <p:nvPr/>
        </p:nvGrpSpPr>
        <p:grpSpPr>
          <a:xfrm>
            <a:off x="7528769" y="1306484"/>
            <a:ext cx="352833" cy="352833"/>
            <a:chOff x="-26201650" y="3176075"/>
            <a:chExt cx="296175" cy="296175"/>
          </a:xfrm>
        </p:grpSpPr>
        <p:sp>
          <p:nvSpPr>
            <p:cNvPr id="8178" name="Google Shape;8178;p87"/>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7"/>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0" name="Google Shape;8180;p87"/>
          <p:cNvGrpSpPr/>
          <p:nvPr/>
        </p:nvGrpSpPr>
        <p:grpSpPr>
          <a:xfrm>
            <a:off x="7528293" y="1763705"/>
            <a:ext cx="353786" cy="351880"/>
            <a:chOff x="-26204800" y="3547050"/>
            <a:chExt cx="296975" cy="295375"/>
          </a:xfrm>
        </p:grpSpPr>
        <p:sp>
          <p:nvSpPr>
            <p:cNvPr id="8181" name="Google Shape;8181;p87"/>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7"/>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3" name="Google Shape;8183;p87"/>
          <p:cNvSpPr/>
          <p:nvPr/>
        </p:nvSpPr>
        <p:spPr>
          <a:xfrm>
            <a:off x="7561179" y="221320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4" name="Google Shape;8184;p87"/>
          <p:cNvGrpSpPr/>
          <p:nvPr/>
        </p:nvGrpSpPr>
        <p:grpSpPr>
          <a:xfrm>
            <a:off x="6199548" y="2693683"/>
            <a:ext cx="345328" cy="352833"/>
            <a:chOff x="-24353875" y="3147725"/>
            <a:chExt cx="289875" cy="296175"/>
          </a:xfrm>
        </p:grpSpPr>
        <p:sp>
          <p:nvSpPr>
            <p:cNvPr id="8185" name="Google Shape;8185;p87"/>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7"/>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7" name="Google Shape;8187;p87"/>
          <p:cNvGrpSpPr/>
          <p:nvPr/>
        </p:nvGrpSpPr>
        <p:grpSpPr>
          <a:xfrm>
            <a:off x="6207530" y="3173090"/>
            <a:ext cx="329365" cy="351910"/>
            <a:chOff x="-24344425" y="3519475"/>
            <a:chExt cx="276475" cy="295400"/>
          </a:xfrm>
        </p:grpSpPr>
        <p:sp>
          <p:nvSpPr>
            <p:cNvPr id="8188" name="Google Shape;8188;p87"/>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7"/>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87"/>
          <p:cNvGrpSpPr/>
          <p:nvPr/>
        </p:nvGrpSpPr>
        <p:grpSpPr>
          <a:xfrm>
            <a:off x="6197210" y="3625010"/>
            <a:ext cx="350004" cy="348128"/>
            <a:chOff x="-24353075" y="3891250"/>
            <a:chExt cx="293800" cy="292225"/>
          </a:xfrm>
        </p:grpSpPr>
        <p:sp>
          <p:nvSpPr>
            <p:cNvPr id="8191" name="Google Shape;8191;p87"/>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7"/>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3" name="Google Shape;8193;p87"/>
          <p:cNvGrpSpPr/>
          <p:nvPr/>
        </p:nvGrpSpPr>
        <p:grpSpPr>
          <a:xfrm>
            <a:off x="7980681" y="3173313"/>
            <a:ext cx="353757" cy="351463"/>
            <a:chOff x="-22845575" y="3504075"/>
            <a:chExt cx="296950" cy="295025"/>
          </a:xfrm>
        </p:grpSpPr>
        <p:sp>
          <p:nvSpPr>
            <p:cNvPr id="8194" name="Google Shape;8194;p87"/>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7"/>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87"/>
          <p:cNvGrpSpPr/>
          <p:nvPr/>
        </p:nvGrpSpPr>
        <p:grpSpPr>
          <a:xfrm>
            <a:off x="5773862" y="1306961"/>
            <a:ext cx="299344" cy="351880"/>
            <a:chOff x="-27691025" y="3175300"/>
            <a:chExt cx="251275" cy="295375"/>
          </a:xfrm>
        </p:grpSpPr>
        <p:sp>
          <p:nvSpPr>
            <p:cNvPr id="8197" name="Google Shape;8197;p87"/>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7"/>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7"/>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7"/>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1" name="Google Shape;8201;p87"/>
          <p:cNvGrpSpPr/>
          <p:nvPr/>
        </p:nvGrpSpPr>
        <p:grpSpPr>
          <a:xfrm>
            <a:off x="5746179" y="1825637"/>
            <a:ext cx="354710" cy="228015"/>
            <a:chOff x="-27721750" y="3598250"/>
            <a:chExt cx="297750" cy="191400"/>
          </a:xfrm>
        </p:grpSpPr>
        <p:sp>
          <p:nvSpPr>
            <p:cNvPr id="8202" name="Google Shape;8202;p87"/>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7"/>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4" name="Google Shape;8204;p87"/>
          <p:cNvGrpSpPr/>
          <p:nvPr/>
        </p:nvGrpSpPr>
        <p:grpSpPr>
          <a:xfrm>
            <a:off x="5747579" y="2219183"/>
            <a:ext cx="351910" cy="340980"/>
            <a:chOff x="-27719400" y="3925600"/>
            <a:chExt cx="295400" cy="286225"/>
          </a:xfrm>
        </p:grpSpPr>
        <p:sp>
          <p:nvSpPr>
            <p:cNvPr id="8205" name="Google Shape;8205;p87"/>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7"/>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87"/>
          <p:cNvGrpSpPr/>
          <p:nvPr/>
        </p:nvGrpSpPr>
        <p:grpSpPr>
          <a:xfrm>
            <a:off x="7968851" y="1306023"/>
            <a:ext cx="353757" cy="353757"/>
            <a:chOff x="-25834600" y="3176875"/>
            <a:chExt cx="296950" cy="296950"/>
          </a:xfrm>
        </p:grpSpPr>
        <p:sp>
          <p:nvSpPr>
            <p:cNvPr id="8208" name="Google Shape;8208;p87"/>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87"/>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7"/>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7"/>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7"/>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87"/>
          <p:cNvGrpSpPr/>
          <p:nvPr/>
        </p:nvGrpSpPr>
        <p:grpSpPr>
          <a:xfrm>
            <a:off x="7968851" y="1774024"/>
            <a:ext cx="353757" cy="331241"/>
            <a:chOff x="-25834600" y="3564375"/>
            <a:chExt cx="296950" cy="278050"/>
          </a:xfrm>
        </p:grpSpPr>
        <p:sp>
          <p:nvSpPr>
            <p:cNvPr id="8214" name="Google Shape;8214;p87"/>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87"/>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7"/>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7"/>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7"/>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7"/>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7"/>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7"/>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7"/>
          <p:cNvGrpSpPr/>
          <p:nvPr/>
        </p:nvGrpSpPr>
        <p:grpSpPr>
          <a:xfrm>
            <a:off x="7966974" y="2213376"/>
            <a:ext cx="357509" cy="352595"/>
            <a:chOff x="-25834600" y="3915850"/>
            <a:chExt cx="300100" cy="295975"/>
          </a:xfrm>
        </p:grpSpPr>
        <p:sp>
          <p:nvSpPr>
            <p:cNvPr id="8223" name="Google Shape;8223;p87"/>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7"/>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7"/>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6" name="Google Shape;8226;p87"/>
          <p:cNvGrpSpPr/>
          <p:nvPr/>
        </p:nvGrpSpPr>
        <p:grpSpPr>
          <a:xfrm>
            <a:off x="6702402" y="2694606"/>
            <a:ext cx="228968" cy="350987"/>
            <a:chOff x="-23930925" y="3149300"/>
            <a:chExt cx="192200" cy="294625"/>
          </a:xfrm>
        </p:grpSpPr>
        <p:sp>
          <p:nvSpPr>
            <p:cNvPr id="8227" name="Google Shape;8227;p87"/>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7"/>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87"/>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7"/>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87"/>
          <p:cNvGrpSpPr/>
          <p:nvPr/>
        </p:nvGrpSpPr>
        <p:grpSpPr>
          <a:xfrm>
            <a:off x="6659232" y="3173090"/>
            <a:ext cx="315307" cy="351910"/>
            <a:chOff x="-23962425" y="3519475"/>
            <a:chExt cx="264675" cy="295400"/>
          </a:xfrm>
        </p:grpSpPr>
        <p:sp>
          <p:nvSpPr>
            <p:cNvPr id="8232" name="Google Shape;8232;p87"/>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7"/>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4" name="Google Shape;8234;p87"/>
          <p:cNvSpPr/>
          <p:nvPr/>
        </p:nvSpPr>
        <p:spPr>
          <a:xfrm>
            <a:off x="6629668" y="362680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5" name="Google Shape;8235;p87"/>
          <p:cNvGrpSpPr/>
          <p:nvPr/>
        </p:nvGrpSpPr>
        <p:grpSpPr>
          <a:xfrm>
            <a:off x="8037908" y="3623134"/>
            <a:ext cx="239302" cy="351880"/>
            <a:chOff x="-22788075" y="3904625"/>
            <a:chExt cx="200875" cy="295375"/>
          </a:xfrm>
        </p:grpSpPr>
        <p:sp>
          <p:nvSpPr>
            <p:cNvPr id="8236" name="Google Shape;8236;p87"/>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7"/>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7"/>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7"/>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87"/>
          <p:cNvGrpSpPr/>
          <p:nvPr/>
        </p:nvGrpSpPr>
        <p:grpSpPr>
          <a:xfrm>
            <a:off x="6193206" y="1306499"/>
            <a:ext cx="354710" cy="352803"/>
            <a:chOff x="-27351575" y="3175300"/>
            <a:chExt cx="297750" cy="296150"/>
          </a:xfrm>
        </p:grpSpPr>
        <p:sp>
          <p:nvSpPr>
            <p:cNvPr id="8241" name="Google Shape;8241;p87"/>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87"/>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7"/>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7"/>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5" name="Google Shape;8245;p87"/>
          <p:cNvGrpSpPr/>
          <p:nvPr/>
        </p:nvGrpSpPr>
        <p:grpSpPr>
          <a:xfrm>
            <a:off x="6235914" y="1763109"/>
            <a:ext cx="269293" cy="353072"/>
            <a:chOff x="-27313750" y="3545275"/>
            <a:chExt cx="226050" cy="296375"/>
          </a:xfrm>
        </p:grpSpPr>
        <p:sp>
          <p:nvSpPr>
            <p:cNvPr id="8246" name="Google Shape;8246;p87"/>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7"/>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7"/>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87"/>
          <p:cNvGrpSpPr/>
          <p:nvPr/>
        </p:nvGrpSpPr>
        <p:grpSpPr>
          <a:xfrm>
            <a:off x="6193206" y="2211380"/>
            <a:ext cx="354710" cy="356586"/>
            <a:chOff x="-27351575" y="3915650"/>
            <a:chExt cx="297750" cy="299325"/>
          </a:xfrm>
        </p:grpSpPr>
        <p:sp>
          <p:nvSpPr>
            <p:cNvPr id="8250" name="Google Shape;8250;p87"/>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7"/>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87"/>
          <p:cNvGrpSpPr/>
          <p:nvPr/>
        </p:nvGrpSpPr>
        <p:grpSpPr>
          <a:xfrm>
            <a:off x="4880696" y="2693579"/>
            <a:ext cx="319060" cy="353042"/>
            <a:chOff x="-25445525" y="3175900"/>
            <a:chExt cx="267825" cy="296350"/>
          </a:xfrm>
        </p:grpSpPr>
        <p:sp>
          <p:nvSpPr>
            <p:cNvPr id="8253" name="Google Shape;8253;p87"/>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7"/>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7"/>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6" name="Google Shape;8256;p87"/>
          <p:cNvGrpSpPr/>
          <p:nvPr/>
        </p:nvGrpSpPr>
        <p:grpSpPr>
          <a:xfrm>
            <a:off x="4862410" y="3183902"/>
            <a:ext cx="355633" cy="330288"/>
            <a:chOff x="-25465200" y="3565175"/>
            <a:chExt cx="298525" cy="277250"/>
          </a:xfrm>
        </p:grpSpPr>
        <p:sp>
          <p:nvSpPr>
            <p:cNvPr id="8257" name="Google Shape;8257;p87"/>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7"/>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87"/>
          <p:cNvGrpSpPr/>
          <p:nvPr/>
        </p:nvGrpSpPr>
        <p:grpSpPr>
          <a:xfrm>
            <a:off x="4861948" y="3623432"/>
            <a:ext cx="356556" cy="351285"/>
            <a:chOff x="-25465200" y="3916150"/>
            <a:chExt cx="299300" cy="294875"/>
          </a:xfrm>
        </p:grpSpPr>
        <p:sp>
          <p:nvSpPr>
            <p:cNvPr id="8260" name="Google Shape;8260;p87"/>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87"/>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87"/>
          <p:cNvGrpSpPr/>
          <p:nvPr/>
        </p:nvGrpSpPr>
        <p:grpSpPr>
          <a:xfrm>
            <a:off x="7089388" y="2693698"/>
            <a:ext cx="351880" cy="352803"/>
            <a:chOff x="-23615075" y="3148525"/>
            <a:chExt cx="295375" cy="296150"/>
          </a:xfrm>
        </p:grpSpPr>
        <p:sp>
          <p:nvSpPr>
            <p:cNvPr id="8263" name="Google Shape;8263;p87"/>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7"/>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7"/>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7"/>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67" name="Google Shape;8267;p87"/>
          <p:cNvSpPr/>
          <p:nvPr/>
        </p:nvSpPr>
        <p:spPr>
          <a:xfrm>
            <a:off x="7087484" y="317205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68" name="Google Shape;8268;p87"/>
          <p:cNvGrpSpPr/>
          <p:nvPr/>
        </p:nvGrpSpPr>
        <p:grpSpPr>
          <a:xfrm>
            <a:off x="7088911" y="3632977"/>
            <a:ext cx="352833" cy="332194"/>
            <a:chOff x="-23615075" y="3906200"/>
            <a:chExt cx="296175" cy="278850"/>
          </a:xfrm>
        </p:grpSpPr>
        <p:sp>
          <p:nvSpPr>
            <p:cNvPr id="8269" name="Google Shape;8269;p87"/>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87"/>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87"/>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2" name="Google Shape;8272;p87"/>
          <p:cNvSpPr/>
          <p:nvPr/>
        </p:nvSpPr>
        <p:spPr>
          <a:xfrm>
            <a:off x="6207743" y="406494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3" name="Google Shape;8273;p87"/>
          <p:cNvGrpSpPr/>
          <p:nvPr/>
        </p:nvGrpSpPr>
        <p:grpSpPr>
          <a:xfrm>
            <a:off x="6637880" y="1306618"/>
            <a:ext cx="353757" cy="352565"/>
            <a:chOff x="-26980600" y="3175500"/>
            <a:chExt cx="296950" cy="295950"/>
          </a:xfrm>
        </p:grpSpPr>
        <p:sp>
          <p:nvSpPr>
            <p:cNvPr id="8274" name="Google Shape;8274;p87"/>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7"/>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7"/>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77" name="Google Shape;8277;p87"/>
          <p:cNvSpPr/>
          <p:nvPr/>
        </p:nvSpPr>
        <p:spPr>
          <a:xfrm>
            <a:off x="6660447" y="176363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78" name="Google Shape;8278;p87"/>
          <p:cNvGrpSpPr/>
          <p:nvPr/>
        </p:nvGrpSpPr>
        <p:grpSpPr>
          <a:xfrm>
            <a:off x="6638357" y="2245154"/>
            <a:ext cx="352803" cy="289039"/>
            <a:chOff x="-26981375" y="3951875"/>
            <a:chExt cx="296150" cy="242625"/>
          </a:xfrm>
        </p:grpSpPr>
        <p:sp>
          <p:nvSpPr>
            <p:cNvPr id="8279" name="Google Shape;8279;p87"/>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7"/>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87"/>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87"/>
          <p:cNvGrpSpPr/>
          <p:nvPr/>
        </p:nvGrpSpPr>
        <p:grpSpPr>
          <a:xfrm>
            <a:off x="5303399" y="2692745"/>
            <a:ext cx="351910" cy="354710"/>
            <a:chOff x="-25094250" y="3176075"/>
            <a:chExt cx="295400" cy="297750"/>
          </a:xfrm>
        </p:grpSpPr>
        <p:sp>
          <p:nvSpPr>
            <p:cNvPr id="8283" name="Google Shape;8283;p87"/>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7"/>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7"/>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87"/>
          <p:cNvGrpSpPr/>
          <p:nvPr/>
        </p:nvGrpSpPr>
        <p:grpSpPr>
          <a:xfrm>
            <a:off x="5303399" y="3173106"/>
            <a:ext cx="351910" cy="351880"/>
            <a:chOff x="-25094250" y="3547050"/>
            <a:chExt cx="295400" cy="295375"/>
          </a:xfrm>
        </p:grpSpPr>
        <p:sp>
          <p:nvSpPr>
            <p:cNvPr id="8287" name="Google Shape;8287;p87"/>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7"/>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7"/>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7"/>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7"/>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2" name="Google Shape;8292;p87"/>
          <p:cNvSpPr/>
          <p:nvPr/>
        </p:nvSpPr>
        <p:spPr>
          <a:xfrm>
            <a:off x="5303415" y="367808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3" name="Google Shape;8293;p87"/>
          <p:cNvGrpSpPr/>
          <p:nvPr/>
        </p:nvGrpSpPr>
        <p:grpSpPr>
          <a:xfrm>
            <a:off x="7535476" y="2693698"/>
            <a:ext cx="352803" cy="352803"/>
            <a:chOff x="-23245675" y="3148525"/>
            <a:chExt cx="296150" cy="296150"/>
          </a:xfrm>
        </p:grpSpPr>
        <p:sp>
          <p:nvSpPr>
            <p:cNvPr id="8294" name="Google Shape;8294;p87"/>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7"/>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7"/>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7" name="Google Shape;8297;p87"/>
          <p:cNvSpPr/>
          <p:nvPr/>
        </p:nvSpPr>
        <p:spPr>
          <a:xfrm>
            <a:off x="7577658" y="317304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98" name="Google Shape;8298;p87"/>
          <p:cNvGrpSpPr/>
          <p:nvPr/>
        </p:nvGrpSpPr>
        <p:grpSpPr>
          <a:xfrm>
            <a:off x="7535938" y="3622672"/>
            <a:ext cx="351880" cy="352803"/>
            <a:chOff x="-23244900" y="3888100"/>
            <a:chExt cx="295375" cy="296150"/>
          </a:xfrm>
        </p:grpSpPr>
        <p:sp>
          <p:nvSpPr>
            <p:cNvPr id="8299" name="Google Shape;8299;p87"/>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7"/>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7"/>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7"/>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7"/>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87"/>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87"/>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7"/>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7"/>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7"/>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7"/>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0" name="Google Shape;8310;p87"/>
          <p:cNvSpPr/>
          <p:nvPr/>
        </p:nvSpPr>
        <p:spPr>
          <a:xfrm>
            <a:off x="6612202" y="406353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7"/>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8312" name="Google Shape;8312;p87"/>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16"/>
        <p:cNvGrpSpPr/>
        <p:nvPr/>
      </p:nvGrpSpPr>
      <p:grpSpPr>
        <a:xfrm>
          <a:off x="0" y="0"/>
          <a:ext cx="0" cy="0"/>
          <a:chOff x="0" y="0"/>
          <a:chExt cx="0" cy="0"/>
        </a:xfrm>
      </p:grpSpPr>
      <p:sp>
        <p:nvSpPr>
          <p:cNvPr id="8317" name="Google Shape;8317;p88"/>
          <p:cNvSpPr/>
          <p:nvPr/>
        </p:nvSpPr>
        <p:spPr>
          <a:xfrm>
            <a:off x="849879" y="13804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8" name="Google Shape;8318;p88"/>
          <p:cNvGrpSpPr/>
          <p:nvPr/>
        </p:nvGrpSpPr>
        <p:grpSpPr>
          <a:xfrm>
            <a:off x="850004" y="1823018"/>
            <a:ext cx="367261" cy="367261"/>
            <a:chOff x="-65145700" y="3727425"/>
            <a:chExt cx="317425" cy="317425"/>
          </a:xfrm>
        </p:grpSpPr>
        <p:sp>
          <p:nvSpPr>
            <p:cNvPr id="8319" name="Google Shape;8319;p88"/>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8"/>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88"/>
          <p:cNvGrpSpPr/>
          <p:nvPr/>
        </p:nvGrpSpPr>
        <p:grpSpPr>
          <a:xfrm>
            <a:off x="853201" y="2251933"/>
            <a:ext cx="360868" cy="367261"/>
            <a:chOff x="-65144125" y="4094450"/>
            <a:chExt cx="311900" cy="317425"/>
          </a:xfrm>
        </p:grpSpPr>
        <p:sp>
          <p:nvSpPr>
            <p:cNvPr id="8322" name="Google Shape;8322;p88"/>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8"/>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8"/>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5" name="Google Shape;8325;p88"/>
          <p:cNvSpPr/>
          <p:nvPr/>
        </p:nvSpPr>
        <p:spPr>
          <a:xfrm>
            <a:off x="3057429" y="13790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6" name="Google Shape;8326;p88"/>
          <p:cNvGrpSpPr/>
          <p:nvPr/>
        </p:nvGrpSpPr>
        <p:grpSpPr>
          <a:xfrm>
            <a:off x="3056770" y="1822628"/>
            <a:ext cx="370645" cy="368042"/>
            <a:chOff x="-63250675" y="3744075"/>
            <a:chExt cx="320350" cy="318100"/>
          </a:xfrm>
        </p:grpSpPr>
        <p:sp>
          <p:nvSpPr>
            <p:cNvPr id="8327" name="Google Shape;8327;p88"/>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88"/>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88"/>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88"/>
          <p:cNvGrpSpPr/>
          <p:nvPr/>
        </p:nvGrpSpPr>
        <p:grpSpPr>
          <a:xfrm>
            <a:off x="3058462" y="2251933"/>
            <a:ext cx="367261" cy="367261"/>
            <a:chOff x="-63250675" y="4110200"/>
            <a:chExt cx="317425" cy="317425"/>
          </a:xfrm>
        </p:grpSpPr>
        <p:sp>
          <p:nvSpPr>
            <p:cNvPr id="8331" name="Google Shape;8331;p88"/>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8"/>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8"/>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8"/>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88"/>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88"/>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8"/>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8"/>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8"/>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88"/>
          <p:cNvGrpSpPr/>
          <p:nvPr/>
        </p:nvGrpSpPr>
        <p:grpSpPr>
          <a:xfrm>
            <a:off x="1737509" y="2749028"/>
            <a:ext cx="359075" cy="358844"/>
            <a:chOff x="-61351725" y="3372400"/>
            <a:chExt cx="310350" cy="310150"/>
          </a:xfrm>
        </p:grpSpPr>
        <p:sp>
          <p:nvSpPr>
            <p:cNvPr id="8341" name="Google Shape;8341;p88"/>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8"/>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8"/>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88"/>
          <p:cNvGrpSpPr/>
          <p:nvPr/>
        </p:nvGrpSpPr>
        <p:grpSpPr>
          <a:xfrm>
            <a:off x="1733864" y="3212084"/>
            <a:ext cx="366364" cy="333534"/>
            <a:chOff x="-61354875" y="3751050"/>
            <a:chExt cx="316650" cy="288275"/>
          </a:xfrm>
        </p:grpSpPr>
        <p:sp>
          <p:nvSpPr>
            <p:cNvPr id="8345" name="Google Shape;8345;p88"/>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8"/>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8"/>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88"/>
          <p:cNvGrpSpPr/>
          <p:nvPr/>
        </p:nvGrpSpPr>
        <p:grpSpPr>
          <a:xfrm>
            <a:off x="1733864" y="3653724"/>
            <a:ext cx="366364" cy="367290"/>
            <a:chOff x="-61354875" y="4101525"/>
            <a:chExt cx="316650" cy="317450"/>
          </a:xfrm>
        </p:grpSpPr>
        <p:sp>
          <p:nvSpPr>
            <p:cNvPr id="8349" name="Google Shape;8349;p88"/>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88"/>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88"/>
          <p:cNvGrpSpPr/>
          <p:nvPr/>
        </p:nvGrpSpPr>
        <p:grpSpPr>
          <a:xfrm>
            <a:off x="3950299" y="2745600"/>
            <a:ext cx="368157" cy="365699"/>
            <a:chOff x="-59470075" y="3308975"/>
            <a:chExt cx="318200" cy="316075"/>
          </a:xfrm>
        </p:grpSpPr>
        <p:sp>
          <p:nvSpPr>
            <p:cNvPr id="8352" name="Google Shape;8352;p88"/>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8"/>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8"/>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88"/>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88"/>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88"/>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8"/>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88"/>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88"/>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88"/>
          <p:cNvGrpSpPr/>
          <p:nvPr/>
        </p:nvGrpSpPr>
        <p:grpSpPr>
          <a:xfrm>
            <a:off x="1295729" y="1381305"/>
            <a:ext cx="367261" cy="364686"/>
            <a:chOff x="-64781025" y="3361050"/>
            <a:chExt cx="317425" cy="315200"/>
          </a:xfrm>
        </p:grpSpPr>
        <p:sp>
          <p:nvSpPr>
            <p:cNvPr id="8362" name="Google Shape;8362;p88"/>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88"/>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8"/>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8"/>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66" name="Google Shape;8366;p88"/>
          <p:cNvSpPr/>
          <p:nvPr/>
        </p:nvSpPr>
        <p:spPr>
          <a:xfrm>
            <a:off x="1295604" y="18239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8"/>
          <p:cNvSpPr/>
          <p:nvPr/>
        </p:nvSpPr>
        <p:spPr>
          <a:xfrm>
            <a:off x="1322938" y="22519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8"/>
          <p:cNvSpPr/>
          <p:nvPr/>
        </p:nvSpPr>
        <p:spPr>
          <a:xfrm>
            <a:off x="3508223" y="14205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9" name="Google Shape;8369;p88"/>
          <p:cNvGrpSpPr/>
          <p:nvPr/>
        </p:nvGrpSpPr>
        <p:grpSpPr>
          <a:xfrm>
            <a:off x="3500129" y="1822744"/>
            <a:ext cx="382765" cy="367810"/>
            <a:chOff x="-62890750" y="3747425"/>
            <a:chExt cx="330825" cy="317900"/>
          </a:xfrm>
        </p:grpSpPr>
        <p:sp>
          <p:nvSpPr>
            <p:cNvPr id="8370" name="Google Shape;8370;p88"/>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88"/>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8"/>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8"/>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8"/>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8"/>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8"/>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8"/>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8"/>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8"/>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8"/>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8"/>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8"/>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8"/>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88"/>
          <p:cNvGrpSpPr/>
          <p:nvPr/>
        </p:nvGrpSpPr>
        <p:grpSpPr>
          <a:xfrm>
            <a:off x="3507881" y="2252381"/>
            <a:ext cx="367261" cy="366364"/>
            <a:chOff x="-62884425" y="4111775"/>
            <a:chExt cx="317425" cy="316650"/>
          </a:xfrm>
        </p:grpSpPr>
        <p:sp>
          <p:nvSpPr>
            <p:cNvPr id="8385" name="Google Shape;8385;p88"/>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8"/>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7" name="Google Shape;8387;p88"/>
          <p:cNvGrpSpPr/>
          <p:nvPr/>
        </p:nvGrpSpPr>
        <p:grpSpPr>
          <a:xfrm>
            <a:off x="2180515" y="2748450"/>
            <a:ext cx="365438" cy="360001"/>
            <a:chOff x="-60991775" y="3376900"/>
            <a:chExt cx="315850" cy="311150"/>
          </a:xfrm>
        </p:grpSpPr>
        <p:sp>
          <p:nvSpPr>
            <p:cNvPr id="8388" name="Google Shape;8388;p88"/>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8"/>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8"/>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88"/>
          <p:cNvGrpSpPr/>
          <p:nvPr/>
        </p:nvGrpSpPr>
        <p:grpSpPr>
          <a:xfrm>
            <a:off x="2180052" y="3199314"/>
            <a:ext cx="366364" cy="359075"/>
            <a:chOff x="-60988625" y="3740800"/>
            <a:chExt cx="316650" cy="310350"/>
          </a:xfrm>
        </p:grpSpPr>
        <p:sp>
          <p:nvSpPr>
            <p:cNvPr id="8392" name="Google Shape;8392;p88"/>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8"/>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8"/>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88"/>
          <p:cNvGrpSpPr/>
          <p:nvPr/>
        </p:nvGrpSpPr>
        <p:grpSpPr>
          <a:xfrm>
            <a:off x="2180052" y="3654765"/>
            <a:ext cx="366364" cy="365207"/>
            <a:chOff x="-60987850" y="4100950"/>
            <a:chExt cx="316650" cy="315650"/>
          </a:xfrm>
        </p:grpSpPr>
        <p:sp>
          <p:nvSpPr>
            <p:cNvPr id="8396" name="Google Shape;8396;p88"/>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88"/>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8"/>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8"/>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8"/>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88"/>
          <p:cNvGrpSpPr/>
          <p:nvPr/>
        </p:nvGrpSpPr>
        <p:grpSpPr>
          <a:xfrm>
            <a:off x="3949836" y="3200225"/>
            <a:ext cx="369083" cy="357253"/>
            <a:chOff x="-59447250" y="3706150"/>
            <a:chExt cx="319000" cy="308775"/>
          </a:xfrm>
        </p:grpSpPr>
        <p:sp>
          <p:nvSpPr>
            <p:cNvPr id="8402" name="Google Shape;8402;p88"/>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88"/>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88"/>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8"/>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88"/>
          <p:cNvGrpSpPr/>
          <p:nvPr/>
        </p:nvGrpSpPr>
        <p:grpSpPr>
          <a:xfrm>
            <a:off x="1738564" y="1381536"/>
            <a:ext cx="368186" cy="364224"/>
            <a:chOff x="-64406125" y="3362225"/>
            <a:chExt cx="318225" cy="314800"/>
          </a:xfrm>
        </p:grpSpPr>
        <p:sp>
          <p:nvSpPr>
            <p:cNvPr id="8407" name="Google Shape;8407;p88"/>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8"/>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9" name="Google Shape;8409;p88"/>
          <p:cNvSpPr/>
          <p:nvPr/>
        </p:nvSpPr>
        <p:spPr>
          <a:xfrm>
            <a:off x="1801771" y="18230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0" name="Google Shape;8410;p88"/>
          <p:cNvGrpSpPr/>
          <p:nvPr/>
        </p:nvGrpSpPr>
        <p:grpSpPr>
          <a:xfrm>
            <a:off x="1739027" y="2252381"/>
            <a:ext cx="367261" cy="366364"/>
            <a:chOff x="-64410850" y="4094450"/>
            <a:chExt cx="317425" cy="316650"/>
          </a:xfrm>
        </p:grpSpPr>
        <p:sp>
          <p:nvSpPr>
            <p:cNvPr id="8411" name="Google Shape;8411;p88"/>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88"/>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88"/>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14" name="Google Shape;8414;p88"/>
          <p:cNvSpPr/>
          <p:nvPr/>
        </p:nvSpPr>
        <p:spPr>
          <a:xfrm>
            <a:off x="3983247" y="13799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5" name="Google Shape;8415;p88"/>
          <p:cNvGrpSpPr/>
          <p:nvPr/>
        </p:nvGrpSpPr>
        <p:grpSpPr>
          <a:xfrm>
            <a:off x="3960575" y="1822454"/>
            <a:ext cx="365467" cy="368389"/>
            <a:chOff x="-62516625" y="3743175"/>
            <a:chExt cx="315875" cy="318400"/>
          </a:xfrm>
        </p:grpSpPr>
        <p:sp>
          <p:nvSpPr>
            <p:cNvPr id="8416" name="Google Shape;8416;p88"/>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88"/>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8" name="Google Shape;8418;p88"/>
          <p:cNvGrpSpPr/>
          <p:nvPr/>
        </p:nvGrpSpPr>
        <p:grpSpPr>
          <a:xfrm>
            <a:off x="3967415" y="2272426"/>
            <a:ext cx="351786" cy="326274"/>
            <a:chOff x="-62511900" y="4129100"/>
            <a:chExt cx="304050" cy="282000"/>
          </a:xfrm>
        </p:grpSpPr>
        <p:sp>
          <p:nvSpPr>
            <p:cNvPr id="8419" name="Google Shape;8419;p88"/>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8"/>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8"/>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8"/>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8"/>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88"/>
          <p:cNvGrpSpPr/>
          <p:nvPr/>
        </p:nvGrpSpPr>
        <p:grpSpPr>
          <a:xfrm>
            <a:off x="2645537" y="2744820"/>
            <a:ext cx="310770" cy="367261"/>
            <a:chOff x="-60597975" y="3367475"/>
            <a:chExt cx="268600" cy="317425"/>
          </a:xfrm>
        </p:grpSpPr>
        <p:sp>
          <p:nvSpPr>
            <p:cNvPr id="8425" name="Google Shape;8425;p88"/>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8"/>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8"/>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88"/>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88"/>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0" name="Google Shape;8430;p88"/>
          <p:cNvSpPr/>
          <p:nvPr/>
        </p:nvSpPr>
        <p:spPr>
          <a:xfrm>
            <a:off x="2616264" y="31963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1" name="Google Shape;8431;p88"/>
          <p:cNvGrpSpPr/>
          <p:nvPr/>
        </p:nvGrpSpPr>
        <p:grpSpPr>
          <a:xfrm>
            <a:off x="2617740" y="3706136"/>
            <a:ext cx="366364" cy="262465"/>
            <a:chOff x="-60621600" y="4145650"/>
            <a:chExt cx="316650" cy="226850"/>
          </a:xfrm>
        </p:grpSpPr>
        <p:sp>
          <p:nvSpPr>
            <p:cNvPr id="8432" name="Google Shape;8432;p88"/>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8"/>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8"/>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88"/>
          <p:cNvGrpSpPr/>
          <p:nvPr/>
        </p:nvGrpSpPr>
        <p:grpSpPr>
          <a:xfrm>
            <a:off x="3954392" y="3654635"/>
            <a:ext cx="359972" cy="365467"/>
            <a:chOff x="-59400775" y="4084200"/>
            <a:chExt cx="311125" cy="315875"/>
          </a:xfrm>
        </p:grpSpPr>
        <p:sp>
          <p:nvSpPr>
            <p:cNvPr id="8436" name="Google Shape;8436;p88"/>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88"/>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88"/>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8"/>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8"/>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8"/>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2" name="Google Shape;8442;p88"/>
          <p:cNvGrpSpPr/>
          <p:nvPr/>
        </p:nvGrpSpPr>
        <p:grpSpPr>
          <a:xfrm>
            <a:off x="2178486" y="1380466"/>
            <a:ext cx="365438" cy="366364"/>
            <a:chOff x="-64044600" y="3360375"/>
            <a:chExt cx="315850" cy="316650"/>
          </a:xfrm>
        </p:grpSpPr>
        <p:sp>
          <p:nvSpPr>
            <p:cNvPr id="8443" name="Google Shape;8443;p88"/>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88"/>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8"/>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88"/>
          <p:cNvGrpSpPr/>
          <p:nvPr/>
        </p:nvGrpSpPr>
        <p:grpSpPr>
          <a:xfrm>
            <a:off x="2204909" y="1823018"/>
            <a:ext cx="312592" cy="367261"/>
            <a:chOff x="-64022550" y="3727425"/>
            <a:chExt cx="270175" cy="317425"/>
          </a:xfrm>
        </p:grpSpPr>
        <p:sp>
          <p:nvSpPr>
            <p:cNvPr id="8447" name="Google Shape;8447;p88"/>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8"/>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8"/>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0" name="Google Shape;8450;p88"/>
          <p:cNvGrpSpPr/>
          <p:nvPr/>
        </p:nvGrpSpPr>
        <p:grpSpPr>
          <a:xfrm>
            <a:off x="2229047" y="2251918"/>
            <a:ext cx="264317" cy="367290"/>
            <a:chOff x="-64001300" y="4093650"/>
            <a:chExt cx="228450" cy="317450"/>
          </a:xfrm>
        </p:grpSpPr>
        <p:sp>
          <p:nvSpPr>
            <p:cNvPr id="8451" name="Google Shape;8451;p88"/>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8"/>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8"/>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8"/>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88"/>
          <p:cNvGrpSpPr/>
          <p:nvPr/>
        </p:nvGrpSpPr>
        <p:grpSpPr>
          <a:xfrm>
            <a:off x="848051" y="2745210"/>
            <a:ext cx="359972" cy="366480"/>
            <a:chOff x="-62148800" y="3377700"/>
            <a:chExt cx="311125" cy="316750"/>
          </a:xfrm>
        </p:grpSpPr>
        <p:sp>
          <p:nvSpPr>
            <p:cNvPr id="8456" name="Google Shape;8456;p88"/>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8"/>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88"/>
          <p:cNvGrpSpPr/>
          <p:nvPr/>
        </p:nvGrpSpPr>
        <p:grpSpPr>
          <a:xfrm>
            <a:off x="843958" y="3195207"/>
            <a:ext cx="368157" cy="367290"/>
            <a:chOff x="-62154300" y="3743950"/>
            <a:chExt cx="318200" cy="317450"/>
          </a:xfrm>
        </p:grpSpPr>
        <p:sp>
          <p:nvSpPr>
            <p:cNvPr id="8459" name="Google Shape;8459;p88"/>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8"/>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88"/>
          <p:cNvGrpSpPr/>
          <p:nvPr/>
        </p:nvGrpSpPr>
        <p:grpSpPr>
          <a:xfrm>
            <a:off x="843944" y="3654187"/>
            <a:ext cx="368186" cy="366364"/>
            <a:chOff x="-62151950" y="4111775"/>
            <a:chExt cx="318225" cy="316650"/>
          </a:xfrm>
        </p:grpSpPr>
        <p:sp>
          <p:nvSpPr>
            <p:cNvPr id="8462" name="Google Shape;8462;p88"/>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8"/>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8"/>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8"/>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6" name="Google Shape;8466;p88"/>
          <p:cNvGrpSpPr/>
          <p:nvPr/>
        </p:nvGrpSpPr>
        <p:grpSpPr>
          <a:xfrm>
            <a:off x="3062568" y="2744733"/>
            <a:ext cx="368157" cy="367434"/>
            <a:chOff x="-60254550" y="3367325"/>
            <a:chExt cx="318200" cy="317575"/>
          </a:xfrm>
        </p:grpSpPr>
        <p:sp>
          <p:nvSpPr>
            <p:cNvPr id="8467" name="Google Shape;8467;p88"/>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8"/>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8"/>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8"/>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88"/>
          <p:cNvGrpSpPr/>
          <p:nvPr/>
        </p:nvGrpSpPr>
        <p:grpSpPr>
          <a:xfrm>
            <a:off x="3063465" y="3195727"/>
            <a:ext cx="366364" cy="366248"/>
            <a:chOff x="-60255350" y="3733825"/>
            <a:chExt cx="316650" cy="316550"/>
          </a:xfrm>
        </p:grpSpPr>
        <p:sp>
          <p:nvSpPr>
            <p:cNvPr id="8472" name="Google Shape;8472;p88"/>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8"/>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8"/>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8"/>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8"/>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8"/>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8"/>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88"/>
          <p:cNvGrpSpPr/>
          <p:nvPr/>
        </p:nvGrpSpPr>
        <p:grpSpPr>
          <a:xfrm>
            <a:off x="3091262" y="3654635"/>
            <a:ext cx="310770" cy="365467"/>
            <a:chOff x="-60232500" y="4101525"/>
            <a:chExt cx="268600" cy="315875"/>
          </a:xfrm>
        </p:grpSpPr>
        <p:sp>
          <p:nvSpPr>
            <p:cNvPr id="8480" name="Google Shape;8480;p88"/>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8"/>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2" name="Google Shape;8482;p88"/>
          <p:cNvSpPr/>
          <p:nvPr/>
        </p:nvSpPr>
        <p:spPr>
          <a:xfrm>
            <a:off x="2179036" y="41235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3" name="Google Shape;8483;p88"/>
          <p:cNvGrpSpPr/>
          <p:nvPr/>
        </p:nvGrpSpPr>
        <p:grpSpPr>
          <a:xfrm>
            <a:off x="2624262" y="1380466"/>
            <a:ext cx="368186" cy="366364"/>
            <a:chOff x="-63679950" y="3360375"/>
            <a:chExt cx="318225" cy="316650"/>
          </a:xfrm>
        </p:grpSpPr>
        <p:sp>
          <p:nvSpPr>
            <p:cNvPr id="8484" name="Google Shape;8484;p88"/>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8"/>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8"/>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8"/>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8" name="Google Shape;8488;p88"/>
          <p:cNvSpPr/>
          <p:nvPr/>
        </p:nvSpPr>
        <p:spPr>
          <a:xfrm>
            <a:off x="2623229" y="18227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9" name="Google Shape;8489;p88"/>
          <p:cNvGrpSpPr/>
          <p:nvPr/>
        </p:nvGrpSpPr>
        <p:grpSpPr>
          <a:xfrm>
            <a:off x="2622889" y="2251803"/>
            <a:ext cx="370934" cy="367521"/>
            <a:chOff x="-63679950" y="4093450"/>
            <a:chExt cx="320600" cy="317650"/>
          </a:xfrm>
        </p:grpSpPr>
        <p:sp>
          <p:nvSpPr>
            <p:cNvPr id="8490" name="Google Shape;8490;p88"/>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88"/>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88"/>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88"/>
          <p:cNvGrpSpPr/>
          <p:nvPr/>
        </p:nvGrpSpPr>
        <p:grpSpPr>
          <a:xfrm>
            <a:off x="1283006" y="2744805"/>
            <a:ext cx="366364" cy="367290"/>
            <a:chOff x="-61784125" y="3377700"/>
            <a:chExt cx="316650" cy="317450"/>
          </a:xfrm>
        </p:grpSpPr>
        <p:sp>
          <p:nvSpPr>
            <p:cNvPr id="8494" name="Google Shape;8494;p88"/>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88"/>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88"/>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8"/>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8"/>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8"/>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8"/>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1" name="Google Shape;8501;p88"/>
          <p:cNvGrpSpPr/>
          <p:nvPr/>
        </p:nvGrpSpPr>
        <p:grpSpPr>
          <a:xfrm>
            <a:off x="1283006" y="3195207"/>
            <a:ext cx="366364" cy="367290"/>
            <a:chOff x="-61783350" y="3743950"/>
            <a:chExt cx="316650" cy="317450"/>
          </a:xfrm>
        </p:grpSpPr>
        <p:sp>
          <p:nvSpPr>
            <p:cNvPr id="8502" name="Google Shape;8502;p88"/>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8"/>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4" name="Google Shape;8504;p88"/>
          <p:cNvSpPr/>
          <p:nvPr/>
        </p:nvSpPr>
        <p:spPr>
          <a:xfrm>
            <a:off x="1282887" y="36540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8"/>
          <p:cNvSpPr/>
          <p:nvPr/>
        </p:nvSpPr>
        <p:spPr>
          <a:xfrm>
            <a:off x="3505689" y="27546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8"/>
          <p:cNvSpPr/>
          <p:nvPr/>
        </p:nvSpPr>
        <p:spPr>
          <a:xfrm>
            <a:off x="3504778" y="32352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7" name="Google Shape;8507;p88"/>
          <p:cNvGrpSpPr/>
          <p:nvPr/>
        </p:nvGrpSpPr>
        <p:grpSpPr>
          <a:xfrm>
            <a:off x="3504430" y="3655040"/>
            <a:ext cx="369112" cy="364657"/>
            <a:chOff x="-59869425" y="4102225"/>
            <a:chExt cx="319025" cy="315175"/>
          </a:xfrm>
        </p:grpSpPr>
        <p:sp>
          <p:nvSpPr>
            <p:cNvPr id="8508" name="Google Shape;8508;p88"/>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8"/>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88"/>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88"/>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88"/>
          <p:cNvGrpSpPr/>
          <p:nvPr/>
        </p:nvGrpSpPr>
        <p:grpSpPr>
          <a:xfrm>
            <a:off x="2623233" y="4123862"/>
            <a:ext cx="366364" cy="365467"/>
            <a:chOff x="-59029025" y="3711650"/>
            <a:chExt cx="316650" cy="315875"/>
          </a:xfrm>
        </p:grpSpPr>
        <p:sp>
          <p:nvSpPr>
            <p:cNvPr id="8513" name="Google Shape;8513;p88"/>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88"/>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88"/>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8"/>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8"/>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8"/>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8"/>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88"/>
          <p:cNvGrpSpPr/>
          <p:nvPr/>
        </p:nvGrpSpPr>
        <p:grpSpPr>
          <a:xfrm>
            <a:off x="4859311" y="1379917"/>
            <a:ext cx="351940" cy="348188"/>
            <a:chOff x="581525" y="3254850"/>
            <a:chExt cx="297750" cy="294575"/>
          </a:xfrm>
        </p:grpSpPr>
        <p:sp>
          <p:nvSpPr>
            <p:cNvPr id="8521" name="Google Shape;8521;p88"/>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8"/>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8"/>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4" name="Google Shape;8524;p88"/>
          <p:cNvGrpSpPr/>
          <p:nvPr/>
        </p:nvGrpSpPr>
        <p:grpSpPr>
          <a:xfrm>
            <a:off x="4858380" y="1818853"/>
            <a:ext cx="353802" cy="351497"/>
            <a:chOff x="580725" y="3617925"/>
            <a:chExt cx="299325" cy="297375"/>
          </a:xfrm>
        </p:grpSpPr>
        <p:sp>
          <p:nvSpPr>
            <p:cNvPr id="8525" name="Google Shape;8525;p88"/>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8"/>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88"/>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88"/>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8"/>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0" name="Google Shape;8530;p88"/>
          <p:cNvGrpSpPr/>
          <p:nvPr/>
        </p:nvGrpSpPr>
        <p:grpSpPr>
          <a:xfrm>
            <a:off x="4860242" y="2266043"/>
            <a:ext cx="350079" cy="350079"/>
            <a:chOff x="583100" y="3982600"/>
            <a:chExt cx="296175" cy="296175"/>
          </a:xfrm>
        </p:grpSpPr>
        <p:sp>
          <p:nvSpPr>
            <p:cNvPr id="8531" name="Google Shape;8531;p88"/>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8"/>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8"/>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8"/>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88"/>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88"/>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8"/>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88"/>
          <p:cNvGrpSpPr/>
          <p:nvPr/>
        </p:nvGrpSpPr>
        <p:grpSpPr>
          <a:xfrm>
            <a:off x="7092856" y="1379667"/>
            <a:ext cx="307231" cy="348690"/>
            <a:chOff x="2423775" y="3226875"/>
            <a:chExt cx="259925" cy="295000"/>
          </a:xfrm>
        </p:grpSpPr>
        <p:sp>
          <p:nvSpPr>
            <p:cNvPr id="8539" name="Google Shape;8539;p88"/>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8"/>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8"/>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2" name="Google Shape;8542;p88"/>
          <p:cNvGrpSpPr/>
          <p:nvPr/>
        </p:nvGrpSpPr>
        <p:grpSpPr>
          <a:xfrm>
            <a:off x="7070043" y="1820952"/>
            <a:ext cx="352857" cy="347301"/>
            <a:chOff x="2404875" y="3592725"/>
            <a:chExt cx="298525" cy="293825"/>
          </a:xfrm>
        </p:grpSpPr>
        <p:sp>
          <p:nvSpPr>
            <p:cNvPr id="8543" name="Google Shape;8543;p88"/>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8"/>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8"/>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88"/>
          <p:cNvGrpSpPr/>
          <p:nvPr/>
        </p:nvGrpSpPr>
        <p:grpSpPr>
          <a:xfrm>
            <a:off x="7070974" y="2266517"/>
            <a:ext cx="350995" cy="349133"/>
            <a:chOff x="2404875" y="3955825"/>
            <a:chExt cx="296950" cy="295375"/>
          </a:xfrm>
        </p:grpSpPr>
        <p:sp>
          <p:nvSpPr>
            <p:cNvPr id="8547" name="Google Shape;8547;p88"/>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8"/>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8"/>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8"/>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88"/>
          <p:cNvGrpSpPr/>
          <p:nvPr/>
        </p:nvGrpSpPr>
        <p:grpSpPr>
          <a:xfrm>
            <a:off x="5764954" y="2730711"/>
            <a:ext cx="349163" cy="350079"/>
            <a:chOff x="4263650" y="3235150"/>
            <a:chExt cx="295400" cy="296175"/>
          </a:xfrm>
        </p:grpSpPr>
        <p:sp>
          <p:nvSpPr>
            <p:cNvPr id="8552" name="Google Shape;8552;p88"/>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88"/>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88"/>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88"/>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88"/>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88"/>
          <p:cNvGrpSpPr/>
          <p:nvPr/>
        </p:nvGrpSpPr>
        <p:grpSpPr>
          <a:xfrm>
            <a:off x="5762634" y="3189872"/>
            <a:ext cx="353802" cy="327739"/>
            <a:chOff x="4266025" y="3609275"/>
            <a:chExt cx="299325" cy="277275"/>
          </a:xfrm>
        </p:grpSpPr>
        <p:sp>
          <p:nvSpPr>
            <p:cNvPr id="8558" name="Google Shape;8558;p88"/>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8"/>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0" name="Google Shape;8560;p88"/>
          <p:cNvGrpSpPr/>
          <p:nvPr/>
        </p:nvGrpSpPr>
        <p:grpSpPr>
          <a:xfrm>
            <a:off x="5763092" y="3655259"/>
            <a:ext cx="352886" cy="349133"/>
            <a:chOff x="4263650" y="3963700"/>
            <a:chExt cx="298550" cy="295375"/>
          </a:xfrm>
        </p:grpSpPr>
        <p:sp>
          <p:nvSpPr>
            <p:cNvPr id="8561" name="Google Shape;8561;p88"/>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8"/>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88"/>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88"/>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8"/>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8"/>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8"/>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88"/>
          <p:cNvGrpSpPr/>
          <p:nvPr/>
        </p:nvGrpSpPr>
        <p:grpSpPr>
          <a:xfrm>
            <a:off x="8041429" y="2730711"/>
            <a:ext cx="226264" cy="350079"/>
            <a:chOff x="6164975" y="3211525"/>
            <a:chExt cx="191425" cy="296175"/>
          </a:xfrm>
        </p:grpSpPr>
        <p:sp>
          <p:nvSpPr>
            <p:cNvPr id="8569" name="Google Shape;8569;p88"/>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8"/>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8"/>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88"/>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88"/>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8"/>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8"/>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88"/>
          <p:cNvGrpSpPr/>
          <p:nvPr/>
        </p:nvGrpSpPr>
        <p:grpSpPr>
          <a:xfrm>
            <a:off x="5303466" y="1378987"/>
            <a:ext cx="352886" cy="350049"/>
            <a:chOff x="946175" y="3253275"/>
            <a:chExt cx="298550" cy="296150"/>
          </a:xfrm>
        </p:grpSpPr>
        <p:sp>
          <p:nvSpPr>
            <p:cNvPr id="8577" name="Google Shape;8577;p88"/>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8"/>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8"/>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8"/>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88"/>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88"/>
          <p:cNvGrpSpPr/>
          <p:nvPr/>
        </p:nvGrpSpPr>
        <p:grpSpPr>
          <a:xfrm>
            <a:off x="5304397" y="1820951"/>
            <a:ext cx="351024" cy="347301"/>
            <a:chOff x="946175" y="3619500"/>
            <a:chExt cx="296975" cy="293825"/>
          </a:xfrm>
        </p:grpSpPr>
        <p:sp>
          <p:nvSpPr>
            <p:cNvPr id="8583" name="Google Shape;8583;p88"/>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8"/>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8"/>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88"/>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88"/>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8"/>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88"/>
          <p:cNvGrpSpPr/>
          <p:nvPr/>
        </p:nvGrpSpPr>
        <p:grpSpPr>
          <a:xfrm>
            <a:off x="5303939" y="2265585"/>
            <a:ext cx="351940" cy="350995"/>
            <a:chOff x="944600" y="3981825"/>
            <a:chExt cx="297750" cy="296950"/>
          </a:xfrm>
        </p:grpSpPr>
        <p:sp>
          <p:nvSpPr>
            <p:cNvPr id="8590" name="Google Shape;8590;p88"/>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8"/>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88"/>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88"/>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88"/>
          <p:cNvGrpSpPr/>
          <p:nvPr/>
        </p:nvGrpSpPr>
        <p:grpSpPr>
          <a:xfrm>
            <a:off x="7520875" y="1379445"/>
            <a:ext cx="350079" cy="349133"/>
            <a:chOff x="2768750" y="3227275"/>
            <a:chExt cx="296175" cy="295375"/>
          </a:xfrm>
        </p:grpSpPr>
        <p:sp>
          <p:nvSpPr>
            <p:cNvPr id="8595" name="Google Shape;8595;p88"/>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8"/>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8"/>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8"/>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88"/>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88"/>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8"/>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8"/>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88"/>
          <p:cNvGrpSpPr/>
          <p:nvPr/>
        </p:nvGrpSpPr>
        <p:grpSpPr>
          <a:xfrm>
            <a:off x="7541826" y="1820317"/>
            <a:ext cx="308177" cy="348572"/>
            <a:chOff x="2786075" y="3591800"/>
            <a:chExt cx="260725" cy="294900"/>
          </a:xfrm>
        </p:grpSpPr>
        <p:sp>
          <p:nvSpPr>
            <p:cNvPr id="8604" name="Google Shape;8604;p88"/>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8"/>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88"/>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8"/>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88"/>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9" name="Google Shape;8609;p88"/>
          <p:cNvGrpSpPr/>
          <p:nvPr/>
        </p:nvGrpSpPr>
        <p:grpSpPr>
          <a:xfrm>
            <a:off x="7582324" y="2266044"/>
            <a:ext cx="227180" cy="350079"/>
            <a:chOff x="2819150" y="3955025"/>
            <a:chExt cx="192200" cy="296175"/>
          </a:xfrm>
        </p:grpSpPr>
        <p:sp>
          <p:nvSpPr>
            <p:cNvPr id="8610" name="Google Shape;8610;p88"/>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8"/>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88"/>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88"/>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4" name="Google Shape;8614;p88"/>
          <p:cNvGrpSpPr/>
          <p:nvPr/>
        </p:nvGrpSpPr>
        <p:grpSpPr>
          <a:xfrm>
            <a:off x="6206097" y="2731642"/>
            <a:ext cx="349133" cy="348217"/>
            <a:chOff x="4629125" y="3235150"/>
            <a:chExt cx="295375" cy="294600"/>
          </a:xfrm>
        </p:grpSpPr>
        <p:sp>
          <p:nvSpPr>
            <p:cNvPr id="8615" name="Google Shape;8615;p88"/>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88"/>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88"/>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88"/>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8"/>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88"/>
          <p:cNvGrpSpPr/>
          <p:nvPr/>
        </p:nvGrpSpPr>
        <p:grpSpPr>
          <a:xfrm>
            <a:off x="6206082" y="3179175"/>
            <a:ext cx="349163" cy="349133"/>
            <a:chOff x="4628325" y="3599825"/>
            <a:chExt cx="295400" cy="295375"/>
          </a:xfrm>
        </p:grpSpPr>
        <p:sp>
          <p:nvSpPr>
            <p:cNvPr id="8621" name="Google Shape;8621;p88"/>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88"/>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88"/>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8"/>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8"/>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88"/>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88"/>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8"/>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8"/>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88"/>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8"/>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88"/>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3" name="Google Shape;8633;p88"/>
          <p:cNvGrpSpPr/>
          <p:nvPr/>
        </p:nvGrpSpPr>
        <p:grpSpPr>
          <a:xfrm>
            <a:off x="6227033" y="3654786"/>
            <a:ext cx="307261" cy="350079"/>
            <a:chOff x="4645650" y="3962900"/>
            <a:chExt cx="259950" cy="296175"/>
          </a:xfrm>
        </p:grpSpPr>
        <p:sp>
          <p:nvSpPr>
            <p:cNvPr id="8634" name="Google Shape;8634;p88"/>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8"/>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8"/>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8"/>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8"/>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88"/>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0" name="Google Shape;8640;p88"/>
          <p:cNvGrpSpPr/>
          <p:nvPr/>
        </p:nvGrpSpPr>
        <p:grpSpPr>
          <a:xfrm>
            <a:off x="7979994" y="3179648"/>
            <a:ext cx="349133" cy="348188"/>
            <a:chOff x="6143725" y="3582500"/>
            <a:chExt cx="295375" cy="294575"/>
          </a:xfrm>
        </p:grpSpPr>
        <p:sp>
          <p:nvSpPr>
            <p:cNvPr id="8641" name="Google Shape;8641;p88"/>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88"/>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88"/>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8"/>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88"/>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88"/>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8"/>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88"/>
          <p:cNvGrpSpPr/>
          <p:nvPr/>
        </p:nvGrpSpPr>
        <p:grpSpPr>
          <a:xfrm>
            <a:off x="5748820" y="1378987"/>
            <a:ext cx="350995" cy="350049"/>
            <a:chOff x="1310075" y="3253275"/>
            <a:chExt cx="296950" cy="296150"/>
          </a:xfrm>
        </p:grpSpPr>
        <p:sp>
          <p:nvSpPr>
            <p:cNvPr id="8649" name="Google Shape;8649;p88"/>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8"/>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88"/>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52" name="Google Shape;8652;p88"/>
          <p:cNvSpPr/>
          <p:nvPr/>
        </p:nvSpPr>
        <p:spPr>
          <a:xfrm>
            <a:off x="5750241" y="18210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53" name="Google Shape;8653;p88"/>
          <p:cNvGrpSpPr/>
          <p:nvPr/>
        </p:nvGrpSpPr>
        <p:grpSpPr>
          <a:xfrm>
            <a:off x="5748347" y="2265246"/>
            <a:ext cx="351941" cy="351675"/>
            <a:chOff x="1310075" y="3980250"/>
            <a:chExt cx="297750" cy="297525"/>
          </a:xfrm>
        </p:grpSpPr>
        <p:sp>
          <p:nvSpPr>
            <p:cNvPr id="8654" name="Google Shape;8654;p88"/>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88"/>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8"/>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8"/>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8" name="Google Shape;8658;p88"/>
          <p:cNvGrpSpPr/>
          <p:nvPr/>
        </p:nvGrpSpPr>
        <p:grpSpPr>
          <a:xfrm>
            <a:off x="8013136" y="1379445"/>
            <a:ext cx="266305" cy="349133"/>
            <a:chOff x="3167275" y="3227275"/>
            <a:chExt cx="225300" cy="295375"/>
          </a:xfrm>
        </p:grpSpPr>
        <p:sp>
          <p:nvSpPr>
            <p:cNvPr id="8659" name="Google Shape;8659;p88"/>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88"/>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88"/>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8"/>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88"/>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4" name="Google Shape;8664;p88"/>
          <p:cNvSpPr/>
          <p:nvPr/>
        </p:nvSpPr>
        <p:spPr>
          <a:xfrm>
            <a:off x="7962474" y="18193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5" name="Google Shape;8665;p88"/>
          <p:cNvGrpSpPr/>
          <p:nvPr/>
        </p:nvGrpSpPr>
        <p:grpSpPr>
          <a:xfrm>
            <a:off x="7970318" y="2266502"/>
            <a:ext cx="351940" cy="349163"/>
            <a:chOff x="3133425" y="3955025"/>
            <a:chExt cx="297750" cy="295400"/>
          </a:xfrm>
        </p:grpSpPr>
        <p:sp>
          <p:nvSpPr>
            <p:cNvPr id="8666" name="Google Shape;8666;p88"/>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88"/>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88"/>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9" name="Google Shape;8669;p88"/>
          <p:cNvGrpSpPr/>
          <p:nvPr/>
        </p:nvGrpSpPr>
        <p:grpSpPr>
          <a:xfrm>
            <a:off x="6650491" y="2730090"/>
            <a:ext cx="350079" cy="351320"/>
            <a:chOff x="4991425" y="3234750"/>
            <a:chExt cx="296175" cy="297225"/>
          </a:xfrm>
        </p:grpSpPr>
        <p:sp>
          <p:nvSpPr>
            <p:cNvPr id="8670" name="Google Shape;8670;p88"/>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88"/>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8"/>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8"/>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8"/>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88"/>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88"/>
          <p:cNvGrpSpPr/>
          <p:nvPr/>
        </p:nvGrpSpPr>
        <p:grpSpPr>
          <a:xfrm>
            <a:off x="6650491" y="3199653"/>
            <a:ext cx="350079" cy="308177"/>
            <a:chOff x="4991425" y="3617150"/>
            <a:chExt cx="296175" cy="260725"/>
          </a:xfrm>
        </p:grpSpPr>
        <p:sp>
          <p:nvSpPr>
            <p:cNvPr id="8677" name="Google Shape;8677;p88"/>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88"/>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8"/>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88"/>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88"/>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8"/>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88"/>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88"/>
          <p:cNvGrpSpPr/>
          <p:nvPr/>
        </p:nvGrpSpPr>
        <p:grpSpPr>
          <a:xfrm>
            <a:off x="6727764" y="3655244"/>
            <a:ext cx="195532" cy="349163"/>
            <a:chOff x="5056800" y="3962900"/>
            <a:chExt cx="165425" cy="295400"/>
          </a:xfrm>
        </p:grpSpPr>
        <p:sp>
          <p:nvSpPr>
            <p:cNvPr id="8685" name="Google Shape;8685;p88"/>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8"/>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8"/>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88"/>
          <p:cNvGrpSpPr/>
          <p:nvPr/>
        </p:nvGrpSpPr>
        <p:grpSpPr>
          <a:xfrm>
            <a:off x="7979062" y="3655260"/>
            <a:ext cx="350995" cy="349133"/>
            <a:chOff x="6168925" y="3936925"/>
            <a:chExt cx="296950" cy="295375"/>
          </a:xfrm>
        </p:grpSpPr>
        <p:sp>
          <p:nvSpPr>
            <p:cNvPr id="8689" name="Google Shape;8689;p88"/>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88"/>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88"/>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88"/>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8"/>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8"/>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88"/>
          <p:cNvGrpSpPr/>
          <p:nvPr/>
        </p:nvGrpSpPr>
        <p:grpSpPr>
          <a:xfrm>
            <a:off x="6192781" y="1372332"/>
            <a:ext cx="348188" cy="349133"/>
            <a:chOff x="1674750" y="3254050"/>
            <a:chExt cx="294575" cy="295375"/>
          </a:xfrm>
        </p:grpSpPr>
        <p:sp>
          <p:nvSpPr>
            <p:cNvPr id="8696" name="Google Shape;8696;p88"/>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8"/>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8"/>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88"/>
          <p:cNvGrpSpPr/>
          <p:nvPr/>
        </p:nvGrpSpPr>
        <p:grpSpPr>
          <a:xfrm>
            <a:off x="6207177" y="1820035"/>
            <a:ext cx="319347" cy="349133"/>
            <a:chOff x="1687350" y="3618725"/>
            <a:chExt cx="270175" cy="295375"/>
          </a:xfrm>
        </p:grpSpPr>
        <p:sp>
          <p:nvSpPr>
            <p:cNvPr id="8700" name="Google Shape;8700;p88"/>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8"/>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8"/>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88"/>
          <p:cNvGrpSpPr/>
          <p:nvPr/>
        </p:nvGrpSpPr>
        <p:grpSpPr>
          <a:xfrm>
            <a:off x="6190880" y="2266516"/>
            <a:ext cx="351940" cy="349133"/>
            <a:chOff x="1672375" y="3982600"/>
            <a:chExt cx="297750" cy="295375"/>
          </a:xfrm>
        </p:grpSpPr>
        <p:sp>
          <p:nvSpPr>
            <p:cNvPr id="8704" name="Google Shape;8704;p88"/>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8"/>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8"/>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88"/>
          <p:cNvGrpSpPr/>
          <p:nvPr/>
        </p:nvGrpSpPr>
        <p:grpSpPr>
          <a:xfrm>
            <a:off x="4882872" y="2730711"/>
            <a:ext cx="350079" cy="350079"/>
            <a:chOff x="3497300" y="3227275"/>
            <a:chExt cx="296175" cy="296175"/>
          </a:xfrm>
        </p:grpSpPr>
        <p:sp>
          <p:nvSpPr>
            <p:cNvPr id="8708" name="Google Shape;8708;p88"/>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8"/>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8"/>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8"/>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88"/>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88"/>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8"/>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8"/>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6" name="Google Shape;8716;p88"/>
          <p:cNvGrpSpPr/>
          <p:nvPr/>
        </p:nvGrpSpPr>
        <p:grpSpPr>
          <a:xfrm>
            <a:off x="4883345" y="3180106"/>
            <a:ext cx="349133" cy="347272"/>
            <a:chOff x="3497300" y="3591950"/>
            <a:chExt cx="295375" cy="293800"/>
          </a:xfrm>
        </p:grpSpPr>
        <p:sp>
          <p:nvSpPr>
            <p:cNvPr id="8717" name="Google Shape;8717;p88"/>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88"/>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88"/>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88"/>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8"/>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8"/>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8"/>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88"/>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5" name="Google Shape;8725;p88"/>
          <p:cNvGrpSpPr/>
          <p:nvPr/>
        </p:nvGrpSpPr>
        <p:grpSpPr>
          <a:xfrm>
            <a:off x="4883345" y="3655244"/>
            <a:ext cx="349133" cy="349163"/>
            <a:chOff x="3497300" y="3955025"/>
            <a:chExt cx="295375" cy="295400"/>
          </a:xfrm>
        </p:grpSpPr>
        <p:sp>
          <p:nvSpPr>
            <p:cNvPr id="8726" name="Google Shape;8726;p88"/>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8"/>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88"/>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88"/>
          <p:cNvGrpSpPr/>
          <p:nvPr/>
        </p:nvGrpSpPr>
        <p:grpSpPr>
          <a:xfrm>
            <a:off x="7107917" y="2731435"/>
            <a:ext cx="327739" cy="348631"/>
            <a:chOff x="5364750" y="3235150"/>
            <a:chExt cx="277275" cy="294950"/>
          </a:xfrm>
        </p:grpSpPr>
        <p:sp>
          <p:nvSpPr>
            <p:cNvPr id="8730" name="Google Shape;8730;p88"/>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8"/>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8"/>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8"/>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8"/>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8"/>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88"/>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88"/>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8" name="Google Shape;8738;p88"/>
          <p:cNvGrpSpPr/>
          <p:nvPr/>
        </p:nvGrpSpPr>
        <p:grpSpPr>
          <a:xfrm>
            <a:off x="7096274" y="3177771"/>
            <a:ext cx="351024" cy="351941"/>
            <a:chOff x="5355300" y="3598250"/>
            <a:chExt cx="296975" cy="297750"/>
          </a:xfrm>
        </p:grpSpPr>
        <p:sp>
          <p:nvSpPr>
            <p:cNvPr id="8739" name="Google Shape;8739;p88"/>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8"/>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8"/>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88"/>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88"/>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8"/>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8"/>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8"/>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7" name="Google Shape;8747;p88"/>
          <p:cNvGrpSpPr/>
          <p:nvPr/>
        </p:nvGrpSpPr>
        <p:grpSpPr>
          <a:xfrm>
            <a:off x="7100470" y="3716693"/>
            <a:ext cx="342632" cy="226264"/>
            <a:chOff x="5358450" y="4015675"/>
            <a:chExt cx="289875" cy="191425"/>
          </a:xfrm>
        </p:grpSpPr>
        <p:sp>
          <p:nvSpPr>
            <p:cNvPr id="8748" name="Google Shape;8748;p88"/>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8"/>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8"/>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8"/>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2" name="Google Shape;8752;p88"/>
          <p:cNvGrpSpPr/>
          <p:nvPr/>
        </p:nvGrpSpPr>
        <p:grpSpPr>
          <a:xfrm>
            <a:off x="6226953" y="4099224"/>
            <a:ext cx="351024" cy="325464"/>
            <a:chOff x="6543825" y="3202075"/>
            <a:chExt cx="296975" cy="275350"/>
          </a:xfrm>
        </p:grpSpPr>
        <p:sp>
          <p:nvSpPr>
            <p:cNvPr id="8753" name="Google Shape;8753;p88"/>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8"/>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88"/>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88"/>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8"/>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8"/>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8"/>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88"/>
          <p:cNvGrpSpPr/>
          <p:nvPr/>
        </p:nvGrpSpPr>
        <p:grpSpPr>
          <a:xfrm>
            <a:off x="6633934" y="1378972"/>
            <a:ext cx="350079" cy="350079"/>
            <a:chOff x="2037825" y="3254050"/>
            <a:chExt cx="296175" cy="296175"/>
          </a:xfrm>
        </p:grpSpPr>
        <p:sp>
          <p:nvSpPr>
            <p:cNvPr id="8761" name="Google Shape;8761;p88"/>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88"/>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88"/>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8"/>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8"/>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8"/>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88"/>
          <p:cNvGrpSpPr/>
          <p:nvPr/>
        </p:nvGrpSpPr>
        <p:grpSpPr>
          <a:xfrm>
            <a:off x="6632072" y="1820139"/>
            <a:ext cx="353802" cy="348926"/>
            <a:chOff x="2034675" y="3617925"/>
            <a:chExt cx="299325" cy="295200"/>
          </a:xfrm>
        </p:grpSpPr>
        <p:sp>
          <p:nvSpPr>
            <p:cNvPr id="8768" name="Google Shape;8768;p88"/>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88"/>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8"/>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8"/>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8"/>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3" name="Google Shape;8773;p88"/>
          <p:cNvGrpSpPr/>
          <p:nvPr/>
        </p:nvGrpSpPr>
        <p:grpSpPr>
          <a:xfrm>
            <a:off x="6633934" y="2266516"/>
            <a:ext cx="350079" cy="349133"/>
            <a:chOff x="2037825" y="3981825"/>
            <a:chExt cx="296175" cy="295375"/>
          </a:xfrm>
        </p:grpSpPr>
        <p:sp>
          <p:nvSpPr>
            <p:cNvPr id="8774" name="Google Shape;8774;p88"/>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88"/>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88"/>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88"/>
          <p:cNvGrpSpPr/>
          <p:nvPr/>
        </p:nvGrpSpPr>
        <p:grpSpPr>
          <a:xfrm>
            <a:off x="5318952" y="2762832"/>
            <a:ext cx="350079" cy="285837"/>
            <a:chOff x="3860400" y="3254050"/>
            <a:chExt cx="296175" cy="241825"/>
          </a:xfrm>
        </p:grpSpPr>
        <p:sp>
          <p:nvSpPr>
            <p:cNvPr id="8778" name="Google Shape;8778;p88"/>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8"/>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88"/>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88"/>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8"/>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8"/>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8"/>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5" name="Google Shape;8785;p88"/>
          <p:cNvGrpSpPr/>
          <p:nvPr/>
        </p:nvGrpSpPr>
        <p:grpSpPr>
          <a:xfrm>
            <a:off x="5318479" y="3178702"/>
            <a:ext cx="351024" cy="350079"/>
            <a:chOff x="3859600" y="3591950"/>
            <a:chExt cx="296975" cy="296175"/>
          </a:xfrm>
        </p:grpSpPr>
        <p:sp>
          <p:nvSpPr>
            <p:cNvPr id="8786" name="Google Shape;8786;p88"/>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8"/>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8"/>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9" name="Google Shape;8789;p88"/>
          <p:cNvGrpSpPr/>
          <p:nvPr/>
        </p:nvGrpSpPr>
        <p:grpSpPr>
          <a:xfrm>
            <a:off x="5318952" y="3654786"/>
            <a:ext cx="350079" cy="350079"/>
            <a:chOff x="3860400" y="3955025"/>
            <a:chExt cx="296175" cy="296175"/>
          </a:xfrm>
        </p:grpSpPr>
        <p:sp>
          <p:nvSpPr>
            <p:cNvPr id="8790" name="Google Shape;8790;p88"/>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8"/>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8"/>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8"/>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8"/>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88"/>
          <p:cNvGrpSpPr/>
          <p:nvPr/>
        </p:nvGrpSpPr>
        <p:grpSpPr>
          <a:xfrm>
            <a:off x="7534167" y="2731184"/>
            <a:ext cx="355664" cy="349133"/>
            <a:chOff x="5716825" y="3235950"/>
            <a:chExt cx="300900" cy="295375"/>
          </a:xfrm>
        </p:grpSpPr>
        <p:sp>
          <p:nvSpPr>
            <p:cNvPr id="8796" name="Google Shape;8796;p8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8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8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8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88"/>
          <p:cNvGrpSpPr/>
          <p:nvPr/>
        </p:nvGrpSpPr>
        <p:grpSpPr>
          <a:xfrm>
            <a:off x="7547199" y="3189872"/>
            <a:ext cx="329601" cy="327739"/>
            <a:chOff x="5727850" y="3609275"/>
            <a:chExt cx="278850" cy="277275"/>
          </a:xfrm>
        </p:grpSpPr>
        <p:sp>
          <p:nvSpPr>
            <p:cNvPr id="8801" name="Google Shape;8801;p88"/>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8"/>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8"/>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8"/>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8"/>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6" name="Google Shape;8806;p88"/>
          <p:cNvGrpSpPr/>
          <p:nvPr/>
        </p:nvGrpSpPr>
        <p:grpSpPr>
          <a:xfrm>
            <a:off x="7558383" y="3655259"/>
            <a:ext cx="307231" cy="349133"/>
            <a:chOff x="5736525" y="3963700"/>
            <a:chExt cx="259925" cy="295375"/>
          </a:xfrm>
        </p:grpSpPr>
        <p:sp>
          <p:nvSpPr>
            <p:cNvPr id="8807" name="Google Shape;8807;p88"/>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88"/>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88"/>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8"/>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8"/>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88"/>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88"/>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88"/>
          <p:cNvGrpSpPr/>
          <p:nvPr/>
        </p:nvGrpSpPr>
        <p:grpSpPr>
          <a:xfrm>
            <a:off x="6649963" y="4104585"/>
            <a:ext cx="351024" cy="350079"/>
            <a:chOff x="6553275" y="3604550"/>
            <a:chExt cx="296975" cy="296175"/>
          </a:xfrm>
        </p:grpSpPr>
        <p:sp>
          <p:nvSpPr>
            <p:cNvPr id="8815" name="Google Shape;8815;p88"/>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88"/>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88"/>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8"/>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8"/>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88"/>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1" name="Google Shape;8821;p88"/>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8822" name="Google Shape;8822;p88"/>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26"/>
        <p:cNvGrpSpPr/>
        <p:nvPr/>
      </p:nvGrpSpPr>
      <p:grpSpPr>
        <a:xfrm>
          <a:off x="0" y="0"/>
          <a:ext cx="0" cy="0"/>
          <a:chOff x="0" y="0"/>
          <a:chExt cx="0" cy="0"/>
        </a:xfrm>
      </p:grpSpPr>
      <p:grpSp>
        <p:nvGrpSpPr>
          <p:cNvPr id="8827" name="Google Shape;8827;p89"/>
          <p:cNvGrpSpPr/>
          <p:nvPr/>
        </p:nvGrpSpPr>
        <p:grpSpPr>
          <a:xfrm>
            <a:off x="877057" y="1380546"/>
            <a:ext cx="294401" cy="353645"/>
            <a:chOff x="-35814600" y="3202075"/>
            <a:chExt cx="242625" cy="291450"/>
          </a:xfrm>
        </p:grpSpPr>
        <p:sp>
          <p:nvSpPr>
            <p:cNvPr id="8828" name="Google Shape;8828;p8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8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8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8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8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89"/>
          <p:cNvGrpSpPr/>
          <p:nvPr/>
        </p:nvGrpSpPr>
        <p:grpSpPr>
          <a:xfrm>
            <a:off x="847435" y="1821466"/>
            <a:ext cx="353645" cy="353888"/>
            <a:chOff x="-35839800" y="3561025"/>
            <a:chExt cx="291450" cy="291650"/>
          </a:xfrm>
        </p:grpSpPr>
        <p:sp>
          <p:nvSpPr>
            <p:cNvPr id="8836" name="Google Shape;8836;p8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8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8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8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3" name="Google Shape;8843;p89"/>
          <p:cNvSpPr/>
          <p:nvPr/>
        </p:nvSpPr>
        <p:spPr>
          <a:xfrm>
            <a:off x="845859" y="22570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4" name="Google Shape;8844;p89"/>
          <p:cNvGrpSpPr/>
          <p:nvPr/>
        </p:nvGrpSpPr>
        <p:grpSpPr>
          <a:xfrm>
            <a:off x="3084980" y="1380546"/>
            <a:ext cx="353645" cy="353645"/>
            <a:chOff x="-34003850" y="3227275"/>
            <a:chExt cx="291450" cy="291450"/>
          </a:xfrm>
        </p:grpSpPr>
        <p:sp>
          <p:nvSpPr>
            <p:cNvPr id="8845" name="Google Shape;8845;p8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89"/>
          <p:cNvGrpSpPr/>
          <p:nvPr/>
        </p:nvGrpSpPr>
        <p:grpSpPr>
          <a:xfrm>
            <a:off x="3084510" y="1821238"/>
            <a:ext cx="354586" cy="354343"/>
            <a:chOff x="-34004625" y="3585850"/>
            <a:chExt cx="292225" cy="292025"/>
          </a:xfrm>
        </p:grpSpPr>
        <p:sp>
          <p:nvSpPr>
            <p:cNvPr id="8851" name="Google Shape;8851;p8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8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8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8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89"/>
          <p:cNvGrpSpPr/>
          <p:nvPr/>
        </p:nvGrpSpPr>
        <p:grpSpPr>
          <a:xfrm>
            <a:off x="3084025" y="2256439"/>
            <a:ext cx="355557" cy="354616"/>
            <a:chOff x="-34005425" y="3945575"/>
            <a:chExt cx="293025" cy="292250"/>
          </a:xfrm>
        </p:grpSpPr>
        <p:sp>
          <p:nvSpPr>
            <p:cNvPr id="8857" name="Google Shape;8857;p8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8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8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89"/>
          <p:cNvGrpSpPr/>
          <p:nvPr/>
        </p:nvGrpSpPr>
        <p:grpSpPr>
          <a:xfrm>
            <a:off x="1731124" y="2729615"/>
            <a:ext cx="358408" cy="355557"/>
            <a:chOff x="-32174975" y="3192625"/>
            <a:chExt cx="295375" cy="293025"/>
          </a:xfrm>
        </p:grpSpPr>
        <p:sp>
          <p:nvSpPr>
            <p:cNvPr id="8861" name="Google Shape;8861;p8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8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5" name="Google Shape;8865;p89"/>
          <p:cNvSpPr/>
          <p:nvPr/>
        </p:nvSpPr>
        <p:spPr>
          <a:xfrm>
            <a:off x="1728170" y="32006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9"/>
          <p:cNvSpPr/>
          <p:nvPr/>
        </p:nvSpPr>
        <p:spPr>
          <a:xfrm>
            <a:off x="1732948" y="36657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7" name="Google Shape;8867;p89"/>
          <p:cNvGrpSpPr/>
          <p:nvPr/>
        </p:nvGrpSpPr>
        <p:grpSpPr>
          <a:xfrm>
            <a:off x="3970274" y="2730570"/>
            <a:ext cx="354586" cy="353645"/>
            <a:chOff x="-30345325" y="3184750"/>
            <a:chExt cx="292225" cy="291450"/>
          </a:xfrm>
        </p:grpSpPr>
        <p:sp>
          <p:nvSpPr>
            <p:cNvPr id="8868" name="Google Shape;8868;p8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8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8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89"/>
          <p:cNvGrpSpPr/>
          <p:nvPr/>
        </p:nvGrpSpPr>
        <p:grpSpPr>
          <a:xfrm>
            <a:off x="1295026" y="1380546"/>
            <a:ext cx="353645" cy="353645"/>
            <a:chOff x="-35481425" y="3202075"/>
            <a:chExt cx="291450" cy="291450"/>
          </a:xfrm>
        </p:grpSpPr>
        <p:sp>
          <p:nvSpPr>
            <p:cNvPr id="8874" name="Google Shape;8874;p8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8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8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8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89"/>
          <p:cNvGrpSpPr/>
          <p:nvPr/>
        </p:nvGrpSpPr>
        <p:grpSpPr>
          <a:xfrm>
            <a:off x="1294556" y="1822072"/>
            <a:ext cx="354586" cy="352675"/>
            <a:chOff x="-35482200" y="3561225"/>
            <a:chExt cx="292225" cy="290650"/>
          </a:xfrm>
        </p:grpSpPr>
        <p:sp>
          <p:nvSpPr>
            <p:cNvPr id="8882" name="Google Shape;8882;p8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8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89"/>
          <p:cNvGrpSpPr/>
          <p:nvPr/>
        </p:nvGrpSpPr>
        <p:grpSpPr>
          <a:xfrm>
            <a:off x="1295026" y="2256940"/>
            <a:ext cx="353645" cy="353615"/>
            <a:chOff x="-35481425" y="3919600"/>
            <a:chExt cx="291450" cy="291425"/>
          </a:xfrm>
        </p:grpSpPr>
        <p:sp>
          <p:nvSpPr>
            <p:cNvPr id="8886" name="Google Shape;8886;p8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8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8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89"/>
          <p:cNvGrpSpPr/>
          <p:nvPr/>
        </p:nvGrpSpPr>
        <p:grpSpPr>
          <a:xfrm>
            <a:off x="3530661" y="1381031"/>
            <a:ext cx="357468" cy="352675"/>
            <a:chOff x="-33645475" y="3228075"/>
            <a:chExt cx="294600" cy="290650"/>
          </a:xfrm>
        </p:grpSpPr>
        <p:sp>
          <p:nvSpPr>
            <p:cNvPr id="8895" name="Google Shape;8895;p8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8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89"/>
          <p:cNvGrpSpPr/>
          <p:nvPr/>
        </p:nvGrpSpPr>
        <p:grpSpPr>
          <a:xfrm>
            <a:off x="3531631" y="1821116"/>
            <a:ext cx="355526" cy="354586"/>
            <a:chOff x="-33646250" y="3586425"/>
            <a:chExt cx="293000" cy="292225"/>
          </a:xfrm>
        </p:grpSpPr>
        <p:sp>
          <p:nvSpPr>
            <p:cNvPr id="8903" name="Google Shape;8903;p8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89"/>
          <p:cNvGrpSpPr/>
          <p:nvPr/>
        </p:nvGrpSpPr>
        <p:grpSpPr>
          <a:xfrm>
            <a:off x="3532101" y="2255969"/>
            <a:ext cx="354586" cy="355557"/>
            <a:chOff x="-33645475" y="3944800"/>
            <a:chExt cx="292225" cy="293025"/>
          </a:xfrm>
        </p:grpSpPr>
        <p:sp>
          <p:nvSpPr>
            <p:cNvPr id="8906" name="Google Shape;8906;p8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8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8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89"/>
          <p:cNvGrpSpPr/>
          <p:nvPr/>
        </p:nvGrpSpPr>
        <p:grpSpPr>
          <a:xfrm>
            <a:off x="2185320" y="2729706"/>
            <a:ext cx="352675" cy="355375"/>
            <a:chOff x="-31809525" y="3192625"/>
            <a:chExt cx="290650" cy="292875"/>
          </a:xfrm>
        </p:grpSpPr>
        <p:sp>
          <p:nvSpPr>
            <p:cNvPr id="8917" name="Google Shape;8917;p8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8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1" name="Google Shape;8921;p89"/>
          <p:cNvGrpSpPr/>
          <p:nvPr/>
        </p:nvGrpSpPr>
        <p:grpSpPr>
          <a:xfrm>
            <a:off x="2184835" y="3200258"/>
            <a:ext cx="353645" cy="355557"/>
            <a:chOff x="-31811100" y="3550975"/>
            <a:chExt cx="291450" cy="293025"/>
          </a:xfrm>
        </p:grpSpPr>
        <p:sp>
          <p:nvSpPr>
            <p:cNvPr id="8922" name="Google Shape;8922;p8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8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8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89"/>
          <p:cNvGrpSpPr/>
          <p:nvPr/>
        </p:nvGrpSpPr>
        <p:grpSpPr>
          <a:xfrm>
            <a:off x="2178631" y="3664562"/>
            <a:ext cx="366052" cy="356831"/>
            <a:chOff x="-31817400" y="3910025"/>
            <a:chExt cx="301675" cy="294075"/>
          </a:xfrm>
        </p:grpSpPr>
        <p:sp>
          <p:nvSpPr>
            <p:cNvPr id="8930" name="Google Shape;8930;p8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89"/>
          <p:cNvGrpSpPr/>
          <p:nvPr/>
        </p:nvGrpSpPr>
        <p:grpSpPr>
          <a:xfrm>
            <a:off x="3970259" y="3200743"/>
            <a:ext cx="354616" cy="354586"/>
            <a:chOff x="-30354000" y="3569100"/>
            <a:chExt cx="292250" cy="292225"/>
          </a:xfrm>
        </p:grpSpPr>
        <p:sp>
          <p:nvSpPr>
            <p:cNvPr id="8934" name="Google Shape;8934;p8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0" name="Google Shape;8940;p89"/>
          <p:cNvGrpSpPr/>
          <p:nvPr/>
        </p:nvGrpSpPr>
        <p:grpSpPr>
          <a:xfrm>
            <a:off x="1748837" y="1380546"/>
            <a:ext cx="342148" cy="353645"/>
            <a:chOff x="-35118325" y="3202075"/>
            <a:chExt cx="281975" cy="291450"/>
          </a:xfrm>
        </p:grpSpPr>
        <p:sp>
          <p:nvSpPr>
            <p:cNvPr id="8941" name="Google Shape;8941;p8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8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89"/>
          <p:cNvGrpSpPr/>
          <p:nvPr/>
        </p:nvGrpSpPr>
        <p:grpSpPr>
          <a:xfrm>
            <a:off x="1742618" y="1821799"/>
            <a:ext cx="354586" cy="353221"/>
            <a:chOff x="-35123050" y="3561225"/>
            <a:chExt cx="292225" cy="291100"/>
          </a:xfrm>
        </p:grpSpPr>
        <p:sp>
          <p:nvSpPr>
            <p:cNvPr id="8946" name="Google Shape;8946;p8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8" name="Google Shape;8948;p89"/>
          <p:cNvGrpSpPr/>
          <p:nvPr/>
        </p:nvGrpSpPr>
        <p:grpSpPr>
          <a:xfrm>
            <a:off x="1784677" y="2256940"/>
            <a:ext cx="270467" cy="353615"/>
            <a:chOff x="-35089175" y="3919600"/>
            <a:chExt cx="222900" cy="291425"/>
          </a:xfrm>
        </p:grpSpPr>
        <p:sp>
          <p:nvSpPr>
            <p:cNvPr id="8949" name="Google Shape;8949;p8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1" name="Google Shape;8951;p89"/>
          <p:cNvGrpSpPr/>
          <p:nvPr/>
        </p:nvGrpSpPr>
        <p:grpSpPr>
          <a:xfrm>
            <a:off x="3981673" y="1380303"/>
            <a:ext cx="336445" cy="354131"/>
            <a:chOff x="-33277650" y="3226875"/>
            <a:chExt cx="277275" cy="291850"/>
          </a:xfrm>
        </p:grpSpPr>
        <p:sp>
          <p:nvSpPr>
            <p:cNvPr id="8952" name="Google Shape;8952;p8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8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89"/>
          <p:cNvGrpSpPr/>
          <p:nvPr/>
        </p:nvGrpSpPr>
        <p:grpSpPr>
          <a:xfrm>
            <a:off x="3973073" y="1821587"/>
            <a:ext cx="353645" cy="353645"/>
            <a:chOff x="-33286325" y="3586425"/>
            <a:chExt cx="291450" cy="291450"/>
          </a:xfrm>
        </p:grpSpPr>
        <p:sp>
          <p:nvSpPr>
            <p:cNvPr id="8960" name="Google Shape;8960;p8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8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8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89"/>
          <p:cNvGrpSpPr/>
          <p:nvPr/>
        </p:nvGrpSpPr>
        <p:grpSpPr>
          <a:xfrm>
            <a:off x="3973073" y="2255969"/>
            <a:ext cx="353645" cy="355557"/>
            <a:chOff x="-33286325" y="3944800"/>
            <a:chExt cx="291450" cy="293025"/>
          </a:xfrm>
        </p:grpSpPr>
        <p:sp>
          <p:nvSpPr>
            <p:cNvPr id="8966" name="Google Shape;8966;p8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8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8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89"/>
          <p:cNvGrpSpPr/>
          <p:nvPr/>
        </p:nvGrpSpPr>
        <p:grpSpPr>
          <a:xfrm>
            <a:off x="2631470" y="2729129"/>
            <a:ext cx="353645" cy="356527"/>
            <a:chOff x="-31452725" y="3191825"/>
            <a:chExt cx="291450" cy="293825"/>
          </a:xfrm>
        </p:grpSpPr>
        <p:sp>
          <p:nvSpPr>
            <p:cNvPr id="8971" name="Google Shape;8971;p8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8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5" name="Google Shape;8975;p89"/>
          <p:cNvGrpSpPr/>
          <p:nvPr/>
        </p:nvGrpSpPr>
        <p:grpSpPr>
          <a:xfrm>
            <a:off x="2631000" y="3200744"/>
            <a:ext cx="354586" cy="354586"/>
            <a:chOff x="-31452725" y="3551775"/>
            <a:chExt cx="292225" cy="292225"/>
          </a:xfrm>
        </p:grpSpPr>
        <p:sp>
          <p:nvSpPr>
            <p:cNvPr id="8976" name="Google Shape;8976;p8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9"/>
          <p:cNvGrpSpPr/>
          <p:nvPr/>
        </p:nvGrpSpPr>
        <p:grpSpPr>
          <a:xfrm>
            <a:off x="2629559" y="3664729"/>
            <a:ext cx="357468" cy="356497"/>
            <a:chOff x="-31455100" y="3909350"/>
            <a:chExt cx="294600" cy="293800"/>
          </a:xfrm>
        </p:grpSpPr>
        <p:sp>
          <p:nvSpPr>
            <p:cNvPr id="8981" name="Google Shape;8981;p8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89"/>
          <p:cNvGrpSpPr/>
          <p:nvPr/>
        </p:nvGrpSpPr>
        <p:grpSpPr>
          <a:xfrm>
            <a:off x="3970744" y="3665684"/>
            <a:ext cx="353645" cy="354586"/>
            <a:chOff x="-30345325" y="3918800"/>
            <a:chExt cx="291450" cy="292225"/>
          </a:xfrm>
        </p:grpSpPr>
        <p:sp>
          <p:nvSpPr>
            <p:cNvPr id="8984" name="Google Shape;8984;p8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8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8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9" name="Google Shape;8989;p89"/>
          <p:cNvGrpSpPr/>
          <p:nvPr/>
        </p:nvGrpSpPr>
        <p:grpSpPr>
          <a:xfrm>
            <a:off x="2200736" y="1380546"/>
            <a:ext cx="332593" cy="353645"/>
            <a:chOff x="-34755225" y="3202075"/>
            <a:chExt cx="274100" cy="291450"/>
          </a:xfrm>
        </p:grpSpPr>
        <p:sp>
          <p:nvSpPr>
            <p:cNvPr id="8990" name="Google Shape;8990;p8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8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8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8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89"/>
          <p:cNvGrpSpPr/>
          <p:nvPr/>
        </p:nvGrpSpPr>
        <p:grpSpPr>
          <a:xfrm>
            <a:off x="2190209" y="1821587"/>
            <a:ext cx="353645" cy="353645"/>
            <a:chOff x="-34763900" y="3561225"/>
            <a:chExt cx="291450" cy="291450"/>
          </a:xfrm>
        </p:grpSpPr>
        <p:sp>
          <p:nvSpPr>
            <p:cNvPr id="8998" name="Google Shape;8998;p8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8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8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1" name="Google Shape;9001;p89"/>
          <p:cNvSpPr/>
          <p:nvPr/>
        </p:nvSpPr>
        <p:spPr>
          <a:xfrm>
            <a:off x="2189608" y="22570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2" name="Google Shape;9002;p89"/>
          <p:cNvGrpSpPr/>
          <p:nvPr/>
        </p:nvGrpSpPr>
        <p:grpSpPr>
          <a:xfrm>
            <a:off x="845106" y="2730099"/>
            <a:ext cx="354586" cy="354586"/>
            <a:chOff x="-32927950" y="3227275"/>
            <a:chExt cx="292225" cy="292225"/>
          </a:xfrm>
        </p:grpSpPr>
        <p:sp>
          <p:nvSpPr>
            <p:cNvPr id="9003" name="Google Shape;9003;p8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8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8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8" name="Google Shape;9008;p89"/>
          <p:cNvGrpSpPr/>
          <p:nvPr/>
        </p:nvGrpSpPr>
        <p:grpSpPr>
          <a:xfrm>
            <a:off x="844621" y="3201213"/>
            <a:ext cx="355557" cy="353645"/>
            <a:chOff x="-32927950" y="3586425"/>
            <a:chExt cx="293025" cy="291450"/>
          </a:xfrm>
        </p:grpSpPr>
        <p:sp>
          <p:nvSpPr>
            <p:cNvPr id="9009" name="Google Shape;9009;p8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8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4" name="Google Shape;9014;p89"/>
          <p:cNvGrpSpPr/>
          <p:nvPr/>
        </p:nvGrpSpPr>
        <p:grpSpPr>
          <a:xfrm>
            <a:off x="845106" y="3665198"/>
            <a:ext cx="354586" cy="355557"/>
            <a:chOff x="-32927950" y="3944800"/>
            <a:chExt cx="292225" cy="293025"/>
          </a:xfrm>
        </p:grpSpPr>
        <p:sp>
          <p:nvSpPr>
            <p:cNvPr id="9015" name="Google Shape;9015;p8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8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8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8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89"/>
          <p:cNvGrpSpPr/>
          <p:nvPr/>
        </p:nvGrpSpPr>
        <p:grpSpPr>
          <a:xfrm>
            <a:off x="3073898" y="2730449"/>
            <a:ext cx="354586" cy="353888"/>
            <a:chOff x="-31094350" y="3194000"/>
            <a:chExt cx="292225" cy="291650"/>
          </a:xfrm>
        </p:grpSpPr>
        <p:sp>
          <p:nvSpPr>
            <p:cNvPr id="9025" name="Google Shape;9025;p8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89"/>
          <p:cNvGrpSpPr/>
          <p:nvPr/>
        </p:nvGrpSpPr>
        <p:grpSpPr>
          <a:xfrm>
            <a:off x="3074368" y="3200941"/>
            <a:ext cx="353645" cy="354191"/>
            <a:chOff x="-31093575" y="3552550"/>
            <a:chExt cx="291450" cy="291900"/>
          </a:xfrm>
        </p:grpSpPr>
        <p:sp>
          <p:nvSpPr>
            <p:cNvPr id="9034" name="Google Shape;9034;p8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8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8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8" name="Google Shape;9038;p89"/>
          <p:cNvGrpSpPr/>
          <p:nvPr/>
        </p:nvGrpSpPr>
        <p:grpSpPr>
          <a:xfrm>
            <a:off x="3074368" y="3666169"/>
            <a:ext cx="353645" cy="353615"/>
            <a:chOff x="-31093575" y="3911725"/>
            <a:chExt cx="291450" cy="291425"/>
          </a:xfrm>
        </p:grpSpPr>
        <p:sp>
          <p:nvSpPr>
            <p:cNvPr id="9039" name="Google Shape;9039;p8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1" name="Google Shape;9041;p89"/>
          <p:cNvGrpSpPr/>
          <p:nvPr/>
        </p:nvGrpSpPr>
        <p:grpSpPr>
          <a:xfrm>
            <a:off x="2183798" y="4123136"/>
            <a:ext cx="356497" cy="354586"/>
            <a:chOff x="-29946000" y="3183175"/>
            <a:chExt cx="293800" cy="292225"/>
          </a:xfrm>
        </p:grpSpPr>
        <p:sp>
          <p:nvSpPr>
            <p:cNvPr id="9042" name="Google Shape;9042;p8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8" name="Google Shape;9048;p89"/>
          <p:cNvGrpSpPr/>
          <p:nvPr/>
        </p:nvGrpSpPr>
        <p:grpSpPr>
          <a:xfrm>
            <a:off x="2628330" y="1380289"/>
            <a:ext cx="358408" cy="354161"/>
            <a:chOff x="-34408675" y="3202075"/>
            <a:chExt cx="295375" cy="291875"/>
          </a:xfrm>
        </p:grpSpPr>
        <p:sp>
          <p:nvSpPr>
            <p:cNvPr id="9049" name="Google Shape;9049;p8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8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3" name="Google Shape;9053;p89"/>
          <p:cNvGrpSpPr/>
          <p:nvPr/>
        </p:nvGrpSpPr>
        <p:grpSpPr>
          <a:xfrm>
            <a:off x="2630241" y="1820283"/>
            <a:ext cx="354586" cy="356254"/>
            <a:chOff x="-34405525" y="3558075"/>
            <a:chExt cx="292225" cy="293600"/>
          </a:xfrm>
        </p:grpSpPr>
        <p:sp>
          <p:nvSpPr>
            <p:cNvPr id="9054" name="Google Shape;9054;p8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8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89"/>
          <p:cNvGrpSpPr/>
          <p:nvPr/>
        </p:nvGrpSpPr>
        <p:grpSpPr>
          <a:xfrm>
            <a:off x="2629755" y="2256940"/>
            <a:ext cx="355557" cy="353615"/>
            <a:chOff x="-34406325" y="3919600"/>
            <a:chExt cx="293025" cy="291425"/>
          </a:xfrm>
        </p:grpSpPr>
        <p:sp>
          <p:nvSpPr>
            <p:cNvPr id="9058" name="Google Shape;9058;p8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8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8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5" name="Google Shape;9065;p89"/>
          <p:cNvGrpSpPr/>
          <p:nvPr/>
        </p:nvGrpSpPr>
        <p:grpSpPr>
          <a:xfrm>
            <a:off x="1293653" y="2736303"/>
            <a:ext cx="353645" cy="342179"/>
            <a:chOff x="-32568800" y="3232000"/>
            <a:chExt cx="291450" cy="282000"/>
          </a:xfrm>
        </p:grpSpPr>
        <p:sp>
          <p:nvSpPr>
            <p:cNvPr id="9066" name="Google Shape;9066;p8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89"/>
          <p:cNvGrpSpPr/>
          <p:nvPr/>
        </p:nvGrpSpPr>
        <p:grpSpPr>
          <a:xfrm>
            <a:off x="1293183" y="3201213"/>
            <a:ext cx="354586" cy="353645"/>
            <a:chOff x="-32569575" y="3586425"/>
            <a:chExt cx="292225" cy="291450"/>
          </a:xfrm>
        </p:grpSpPr>
        <p:sp>
          <p:nvSpPr>
            <p:cNvPr id="9069" name="Google Shape;9069;p8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8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89"/>
          <p:cNvGrpSpPr/>
          <p:nvPr/>
        </p:nvGrpSpPr>
        <p:grpSpPr>
          <a:xfrm>
            <a:off x="1284098" y="3665805"/>
            <a:ext cx="372756" cy="354343"/>
            <a:chOff x="-32576675" y="3944600"/>
            <a:chExt cx="307200" cy="292025"/>
          </a:xfrm>
        </p:grpSpPr>
        <p:sp>
          <p:nvSpPr>
            <p:cNvPr id="9072" name="Google Shape;9072;p8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4" name="Google Shape;9074;p89"/>
          <p:cNvGrpSpPr/>
          <p:nvPr/>
        </p:nvGrpSpPr>
        <p:grpSpPr>
          <a:xfrm>
            <a:off x="3529065" y="2730100"/>
            <a:ext cx="354586" cy="354586"/>
            <a:chOff x="-30735200" y="3192625"/>
            <a:chExt cx="292225" cy="292225"/>
          </a:xfrm>
        </p:grpSpPr>
        <p:sp>
          <p:nvSpPr>
            <p:cNvPr id="9075" name="Google Shape;9075;p8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8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8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89"/>
          <p:cNvGrpSpPr/>
          <p:nvPr/>
        </p:nvGrpSpPr>
        <p:grpSpPr>
          <a:xfrm>
            <a:off x="3529065" y="3201532"/>
            <a:ext cx="354586" cy="353008"/>
            <a:chOff x="-30735200" y="3552550"/>
            <a:chExt cx="292225" cy="290925"/>
          </a:xfrm>
        </p:grpSpPr>
        <p:sp>
          <p:nvSpPr>
            <p:cNvPr id="9083" name="Google Shape;9083;p8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5" name="Google Shape;9085;p89"/>
          <p:cNvGrpSpPr/>
          <p:nvPr/>
        </p:nvGrpSpPr>
        <p:grpSpPr>
          <a:xfrm>
            <a:off x="3529065" y="3666154"/>
            <a:ext cx="354586" cy="353645"/>
            <a:chOff x="-30735200" y="3910925"/>
            <a:chExt cx="292225" cy="291450"/>
          </a:xfrm>
        </p:grpSpPr>
        <p:sp>
          <p:nvSpPr>
            <p:cNvPr id="9086" name="Google Shape;9086;p8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8" name="Google Shape;9088;p89"/>
          <p:cNvSpPr/>
          <p:nvPr/>
        </p:nvSpPr>
        <p:spPr>
          <a:xfrm>
            <a:off x="2632180" y="41232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9" name="Google Shape;9089;p89"/>
          <p:cNvGrpSpPr/>
          <p:nvPr/>
        </p:nvGrpSpPr>
        <p:grpSpPr>
          <a:xfrm>
            <a:off x="4882910" y="1379021"/>
            <a:ext cx="358971" cy="359224"/>
            <a:chOff x="-57956275" y="3197925"/>
            <a:chExt cx="319000" cy="319225"/>
          </a:xfrm>
        </p:grpSpPr>
        <p:sp>
          <p:nvSpPr>
            <p:cNvPr id="9090" name="Google Shape;9090;p89"/>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9"/>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9"/>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9"/>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9"/>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9"/>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9"/>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7" name="Google Shape;9097;p89"/>
          <p:cNvGrpSpPr/>
          <p:nvPr/>
        </p:nvGrpSpPr>
        <p:grpSpPr>
          <a:xfrm>
            <a:off x="4905064" y="1835446"/>
            <a:ext cx="314662" cy="358971"/>
            <a:chOff x="-57940525" y="3590375"/>
            <a:chExt cx="279625" cy="319000"/>
          </a:xfrm>
        </p:grpSpPr>
        <p:sp>
          <p:nvSpPr>
            <p:cNvPr id="9098" name="Google Shape;9098;p89"/>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9"/>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9"/>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9"/>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9"/>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3" name="Google Shape;9103;p89"/>
          <p:cNvGrpSpPr/>
          <p:nvPr/>
        </p:nvGrpSpPr>
        <p:grpSpPr>
          <a:xfrm>
            <a:off x="4875945" y="2276817"/>
            <a:ext cx="358099" cy="358999"/>
            <a:chOff x="-57959425" y="3982600"/>
            <a:chExt cx="318225" cy="319025"/>
          </a:xfrm>
        </p:grpSpPr>
        <p:sp>
          <p:nvSpPr>
            <p:cNvPr id="9104" name="Google Shape;9104;p89"/>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89"/>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9"/>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9"/>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89"/>
          <p:cNvGrpSpPr/>
          <p:nvPr/>
        </p:nvGrpSpPr>
        <p:grpSpPr>
          <a:xfrm>
            <a:off x="7076112" y="1380146"/>
            <a:ext cx="357226" cy="357226"/>
            <a:chOff x="-55987225" y="3198925"/>
            <a:chExt cx="317450" cy="317450"/>
          </a:xfrm>
        </p:grpSpPr>
        <p:sp>
          <p:nvSpPr>
            <p:cNvPr id="9109" name="Google Shape;9109;p89"/>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9"/>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9"/>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9"/>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89"/>
          <p:cNvGrpSpPr/>
          <p:nvPr/>
        </p:nvGrpSpPr>
        <p:grpSpPr>
          <a:xfrm>
            <a:off x="7076112" y="1836178"/>
            <a:ext cx="357226" cy="357367"/>
            <a:chOff x="-55987225" y="3591025"/>
            <a:chExt cx="317450" cy="317575"/>
          </a:xfrm>
        </p:grpSpPr>
        <p:sp>
          <p:nvSpPr>
            <p:cNvPr id="9114" name="Google Shape;9114;p89"/>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9"/>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9"/>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89"/>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89"/>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9" name="Google Shape;9119;p89"/>
          <p:cNvGrpSpPr/>
          <p:nvPr/>
        </p:nvGrpSpPr>
        <p:grpSpPr>
          <a:xfrm>
            <a:off x="7090027" y="2276817"/>
            <a:ext cx="358999" cy="358999"/>
            <a:chOff x="-55988800" y="3982600"/>
            <a:chExt cx="319025" cy="319025"/>
          </a:xfrm>
        </p:grpSpPr>
        <p:sp>
          <p:nvSpPr>
            <p:cNvPr id="9120" name="Google Shape;9120;p89"/>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9"/>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9"/>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89"/>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89"/>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5" name="Google Shape;9125;p89"/>
          <p:cNvGrpSpPr/>
          <p:nvPr/>
        </p:nvGrpSpPr>
        <p:grpSpPr>
          <a:xfrm>
            <a:off x="5748546" y="2734774"/>
            <a:ext cx="356326" cy="358971"/>
            <a:chOff x="-54026025" y="3192625"/>
            <a:chExt cx="316650" cy="319000"/>
          </a:xfrm>
        </p:grpSpPr>
        <p:sp>
          <p:nvSpPr>
            <p:cNvPr id="9126" name="Google Shape;9126;p89"/>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89"/>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89"/>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9"/>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9"/>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9"/>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9"/>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9"/>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4" name="Google Shape;9134;p89"/>
          <p:cNvGrpSpPr/>
          <p:nvPr/>
        </p:nvGrpSpPr>
        <p:grpSpPr>
          <a:xfrm>
            <a:off x="5768492" y="3205748"/>
            <a:ext cx="316434" cy="358099"/>
            <a:chOff x="-54007925" y="3584850"/>
            <a:chExt cx="281200" cy="318225"/>
          </a:xfrm>
        </p:grpSpPr>
        <p:sp>
          <p:nvSpPr>
            <p:cNvPr id="9135" name="Google Shape;9135;p89"/>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89"/>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89"/>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9"/>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89"/>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89"/>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1" name="Google Shape;9141;p89"/>
          <p:cNvGrpSpPr/>
          <p:nvPr/>
        </p:nvGrpSpPr>
        <p:grpSpPr>
          <a:xfrm>
            <a:off x="5768492" y="3667633"/>
            <a:ext cx="316434" cy="358914"/>
            <a:chOff x="-54007925" y="3975575"/>
            <a:chExt cx="281200" cy="318950"/>
          </a:xfrm>
        </p:grpSpPr>
        <p:sp>
          <p:nvSpPr>
            <p:cNvPr id="9142" name="Google Shape;9142;p89"/>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9"/>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9"/>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89"/>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89"/>
          <p:cNvGrpSpPr/>
          <p:nvPr/>
        </p:nvGrpSpPr>
        <p:grpSpPr>
          <a:xfrm>
            <a:off x="8003359" y="2752104"/>
            <a:ext cx="274770" cy="358492"/>
            <a:chOff x="-52005775" y="3208025"/>
            <a:chExt cx="244175" cy="318575"/>
          </a:xfrm>
        </p:grpSpPr>
        <p:sp>
          <p:nvSpPr>
            <p:cNvPr id="9147" name="Google Shape;9147;p89"/>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9"/>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9"/>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9"/>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9"/>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89"/>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89"/>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9"/>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9"/>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9"/>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9"/>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89"/>
          <p:cNvGrpSpPr/>
          <p:nvPr/>
        </p:nvGrpSpPr>
        <p:grpSpPr>
          <a:xfrm>
            <a:off x="5309825" y="1380146"/>
            <a:ext cx="358099" cy="358099"/>
            <a:chOff x="-57568775" y="3198925"/>
            <a:chExt cx="318225" cy="318225"/>
          </a:xfrm>
        </p:grpSpPr>
        <p:sp>
          <p:nvSpPr>
            <p:cNvPr id="9159" name="Google Shape;9159;p89"/>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89"/>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89"/>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9"/>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9"/>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9"/>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5" name="Google Shape;9165;p89"/>
          <p:cNvGrpSpPr/>
          <p:nvPr/>
        </p:nvGrpSpPr>
        <p:grpSpPr>
          <a:xfrm>
            <a:off x="5331543" y="1835446"/>
            <a:ext cx="314662" cy="358099"/>
            <a:chOff x="-57549075" y="3590375"/>
            <a:chExt cx="279625" cy="318225"/>
          </a:xfrm>
        </p:grpSpPr>
        <p:sp>
          <p:nvSpPr>
            <p:cNvPr id="9166" name="Google Shape;9166;p89"/>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89"/>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89"/>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9"/>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0" name="Google Shape;9170;p89"/>
          <p:cNvGrpSpPr/>
          <p:nvPr/>
        </p:nvGrpSpPr>
        <p:grpSpPr>
          <a:xfrm>
            <a:off x="5323740" y="2276817"/>
            <a:ext cx="359871" cy="359871"/>
            <a:chOff x="-57570350" y="3982600"/>
            <a:chExt cx="319800" cy="319800"/>
          </a:xfrm>
        </p:grpSpPr>
        <p:sp>
          <p:nvSpPr>
            <p:cNvPr id="9171" name="Google Shape;9171;p89"/>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9"/>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9"/>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9"/>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89"/>
          <p:cNvGrpSpPr/>
          <p:nvPr/>
        </p:nvGrpSpPr>
        <p:grpSpPr>
          <a:xfrm>
            <a:off x="7538779" y="1379246"/>
            <a:ext cx="314662" cy="358999"/>
            <a:chOff x="-55576850" y="3198125"/>
            <a:chExt cx="279625" cy="319025"/>
          </a:xfrm>
        </p:grpSpPr>
        <p:sp>
          <p:nvSpPr>
            <p:cNvPr id="9176" name="Google Shape;9176;p89"/>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9"/>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9"/>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9"/>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89"/>
          <p:cNvGrpSpPr/>
          <p:nvPr/>
        </p:nvGrpSpPr>
        <p:grpSpPr>
          <a:xfrm>
            <a:off x="7516174" y="1835221"/>
            <a:ext cx="359871" cy="358324"/>
            <a:chOff x="-55596550" y="3590175"/>
            <a:chExt cx="319800" cy="318425"/>
          </a:xfrm>
        </p:grpSpPr>
        <p:sp>
          <p:nvSpPr>
            <p:cNvPr id="9181" name="Google Shape;9181;p89"/>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9"/>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9"/>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9"/>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89"/>
          <p:cNvGrpSpPr/>
          <p:nvPr/>
        </p:nvGrpSpPr>
        <p:grpSpPr>
          <a:xfrm>
            <a:off x="7531412" y="2276564"/>
            <a:ext cx="358999" cy="359252"/>
            <a:chOff x="-55595775" y="3982375"/>
            <a:chExt cx="319025" cy="319250"/>
          </a:xfrm>
        </p:grpSpPr>
        <p:sp>
          <p:nvSpPr>
            <p:cNvPr id="9186" name="Google Shape;9186;p89"/>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9"/>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9"/>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9"/>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9"/>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9"/>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2" name="Google Shape;9192;p89"/>
          <p:cNvGrpSpPr/>
          <p:nvPr/>
        </p:nvGrpSpPr>
        <p:grpSpPr>
          <a:xfrm>
            <a:off x="6188595" y="2734774"/>
            <a:ext cx="358999" cy="358099"/>
            <a:chOff x="-53635375" y="3192625"/>
            <a:chExt cx="319025" cy="318225"/>
          </a:xfrm>
        </p:grpSpPr>
        <p:sp>
          <p:nvSpPr>
            <p:cNvPr id="9193" name="Google Shape;9193;p89"/>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9"/>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89"/>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89"/>
          <p:cNvGrpSpPr/>
          <p:nvPr/>
        </p:nvGrpSpPr>
        <p:grpSpPr>
          <a:xfrm>
            <a:off x="6210763" y="3205748"/>
            <a:ext cx="314662" cy="358999"/>
            <a:chOff x="-53615675" y="3584850"/>
            <a:chExt cx="279625" cy="319025"/>
          </a:xfrm>
        </p:grpSpPr>
        <p:sp>
          <p:nvSpPr>
            <p:cNvPr id="9197" name="Google Shape;9197;p89"/>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89"/>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89"/>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0" name="Google Shape;9200;p89"/>
          <p:cNvGrpSpPr/>
          <p:nvPr/>
        </p:nvGrpSpPr>
        <p:grpSpPr>
          <a:xfrm>
            <a:off x="6188609" y="3668674"/>
            <a:ext cx="358971" cy="357874"/>
            <a:chOff x="-53634575" y="3976500"/>
            <a:chExt cx="319000" cy="318025"/>
          </a:xfrm>
        </p:grpSpPr>
        <p:sp>
          <p:nvSpPr>
            <p:cNvPr id="9201" name="Google Shape;9201;p89"/>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89"/>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89"/>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9"/>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9"/>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9"/>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9"/>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89"/>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9" name="Google Shape;9209;p89"/>
          <p:cNvGrpSpPr/>
          <p:nvPr/>
        </p:nvGrpSpPr>
        <p:grpSpPr>
          <a:xfrm>
            <a:off x="7983413" y="3211628"/>
            <a:ext cx="314662" cy="358436"/>
            <a:chOff x="-52023900" y="3590075"/>
            <a:chExt cx="279625" cy="318525"/>
          </a:xfrm>
        </p:grpSpPr>
        <p:sp>
          <p:nvSpPr>
            <p:cNvPr id="9210" name="Google Shape;9210;p89"/>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9"/>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9"/>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89"/>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89"/>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9"/>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9"/>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89"/>
          <p:cNvGrpSpPr/>
          <p:nvPr/>
        </p:nvGrpSpPr>
        <p:grpSpPr>
          <a:xfrm>
            <a:off x="5746654" y="1380146"/>
            <a:ext cx="358971" cy="358971"/>
            <a:chOff x="-57173375" y="3198925"/>
            <a:chExt cx="319000" cy="319000"/>
          </a:xfrm>
        </p:grpSpPr>
        <p:sp>
          <p:nvSpPr>
            <p:cNvPr id="9218" name="Google Shape;9218;p89"/>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9"/>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89"/>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89"/>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2" name="Google Shape;9222;p89"/>
          <p:cNvGrpSpPr/>
          <p:nvPr/>
        </p:nvGrpSpPr>
        <p:grpSpPr>
          <a:xfrm>
            <a:off x="5747541" y="1857587"/>
            <a:ext cx="357198" cy="314690"/>
            <a:chOff x="-57176525" y="3610050"/>
            <a:chExt cx="317425" cy="279650"/>
          </a:xfrm>
        </p:grpSpPr>
        <p:sp>
          <p:nvSpPr>
            <p:cNvPr id="9223" name="Google Shape;9223;p89"/>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9"/>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9"/>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9"/>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9"/>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89"/>
          <p:cNvGrpSpPr/>
          <p:nvPr/>
        </p:nvGrpSpPr>
        <p:grpSpPr>
          <a:xfrm>
            <a:off x="7957995" y="1380146"/>
            <a:ext cx="358099" cy="356326"/>
            <a:chOff x="-55202750" y="3198925"/>
            <a:chExt cx="318225" cy="316650"/>
          </a:xfrm>
        </p:grpSpPr>
        <p:sp>
          <p:nvSpPr>
            <p:cNvPr id="9229" name="Google Shape;9229;p89"/>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9"/>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9"/>
          <p:cNvGrpSpPr/>
          <p:nvPr/>
        </p:nvGrpSpPr>
        <p:grpSpPr>
          <a:xfrm>
            <a:off x="7968629" y="1835446"/>
            <a:ext cx="336830" cy="358099"/>
            <a:chOff x="-55194875" y="3590375"/>
            <a:chExt cx="299325" cy="318225"/>
          </a:xfrm>
        </p:grpSpPr>
        <p:sp>
          <p:nvSpPr>
            <p:cNvPr id="9232" name="Google Shape;9232;p89"/>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9"/>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9"/>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9"/>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89"/>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89"/>
          <p:cNvGrpSpPr/>
          <p:nvPr/>
        </p:nvGrpSpPr>
        <p:grpSpPr>
          <a:xfrm>
            <a:off x="7973247" y="2277717"/>
            <a:ext cx="357198" cy="357198"/>
            <a:chOff x="-55203525" y="3983400"/>
            <a:chExt cx="317425" cy="317425"/>
          </a:xfrm>
        </p:grpSpPr>
        <p:sp>
          <p:nvSpPr>
            <p:cNvPr id="9238" name="Google Shape;9238;p89"/>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9"/>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9"/>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89"/>
          <p:cNvGrpSpPr/>
          <p:nvPr/>
        </p:nvGrpSpPr>
        <p:grpSpPr>
          <a:xfrm>
            <a:off x="6639727" y="2734774"/>
            <a:ext cx="335930" cy="358971"/>
            <a:chOff x="-53232900" y="3192625"/>
            <a:chExt cx="298525" cy="319000"/>
          </a:xfrm>
        </p:grpSpPr>
        <p:sp>
          <p:nvSpPr>
            <p:cNvPr id="9242" name="Google Shape;9242;p89"/>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9"/>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9"/>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9"/>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9"/>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9"/>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9"/>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9"/>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9"/>
          <p:cNvGrpSpPr/>
          <p:nvPr/>
        </p:nvGrpSpPr>
        <p:grpSpPr>
          <a:xfrm>
            <a:off x="6629093" y="3205748"/>
            <a:ext cx="357198" cy="356326"/>
            <a:chOff x="-53242350" y="3584850"/>
            <a:chExt cx="317425" cy="316650"/>
          </a:xfrm>
        </p:grpSpPr>
        <p:sp>
          <p:nvSpPr>
            <p:cNvPr id="9251" name="Google Shape;9251;p89"/>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9"/>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89"/>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89"/>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9"/>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6" name="Google Shape;9256;p89"/>
          <p:cNvGrpSpPr/>
          <p:nvPr/>
        </p:nvGrpSpPr>
        <p:grpSpPr>
          <a:xfrm>
            <a:off x="6650362" y="3668449"/>
            <a:ext cx="314662" cy="358999"/>
            <a:chOff x="-53224225" y="3976300"/>
            <a:chExt cx="279625" cy="319025"/>
          </a:xfrm>
        </p:grpSpPr>
        <p:sp>
          <p:nvSpPr>
            <p:cNvPr id="9257" name="Google Shape;9257;p89"/>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9"/>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9"/>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9"/>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9"/>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9"/>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89"/>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89"/>
          <p:cNvGrpSpPr/>
          <p:nvPr/>
        </p:nvGrpSpPr>
        <p:grpSpPr>
          <a:xfrm>
            <a:off x="7961258" y="3676129"/>
            <a:ext cx="358971" cy="358408"/>
            <a:chOff x="-52043575" y="3983125"/>
            <a:chExt cx="319000" cy="318500"/>
          </a:xfrm>
        </p:grpSpPr>
        <p:sp>
          <p:nvSpPr>
            <p:cNvPr id="9265" name="Google Shape;9265;p89"/>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9"/>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9"/>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9"/>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9"/>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9"/>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9"/>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9"/>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9"/>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89"/>
          <p:cNvGrpSpPr/>
          <p:nvPr/>
        </p:nvGrpSpPr>
        <p:grpSpPr>
          <a:xfrm>
            <a:off x="6215199" y="1380146"/>
            <a:ext cx="314662" cy="358971"/>
            <a:chOff x="-56766175" y="3198925"/>
            <a:chExt cx="279625" cy="319000"/>
          </a:xfrm>
        </p:grpSpPr>
        <p:sp>
          <p:nvSpPr>
            <p:cNvPr id="9275" name="Google Shape;9275;p89"/>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9"/>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89"/>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89"/>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9"/>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9"/>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89"/>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89"/>
          <p:cNvGrpSpPr/>
          <p:nvPr/>
        </p:nvGrpSpPr>
        <p:grpSpPr>
          <a:xfrm>
            <a:off x="6214313" y="1835446"/>
            <a:ext cx="316434" cy="358099"/>
            <a:chOff x="-56766175" y="3590375"/>
            <a:chExt cx="281200" cy="318225"/>
          </a:xfrm>
        </p:grpSpPr>
        <p:sp>
          <p:nvSpPr>
            <p:cNvPr id="9283" name="Google Shape;9283;p89"/>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9"/>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9"/>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9"/>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7" name="Google Shape;9287;p89"/>
          <p:cNvGrpSpPr/>
          <p:nvPr/>
        </p:nvGrpSpPr>
        <p:grpSpPr>
          <a:xfrm>
            <a:off x="6251269" y="2276817"/>
            <a:ext cx="272126" cy="358099"/>
            <a:chOff x="-56747275" y="3982600"/>
            <a:chExt cx="241825" cy="318225"/>
          </a:xfrm>
        </p:grpSpPr>
        <p:sp>
          <p:nvSpPr>
            <p:cNvPr id="9288" name="Google Shape;9288;p89"/>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9"/>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9"/>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9"/>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89"/>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89"/>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9"/>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89"/>
          <p:cNvGrpSpPr/>
          <p:nvPr/>
        </p:nvGrpSpPr>
        <p:grpSpPr>
          <a:xfrm>
            <a:off x="4859020" y="3219055"/>
            <a:ext cx="358999" cy="342991"/>
            <a:chOff x="-54812875" y="3596675"/>
            <a:chExt cx="319025" cy="304800"/>
          </a:xfrm>
        </p:grpSpPr>
        <p:sp>
          <p:nvSpPr>
            <p:cNvPr id="9296" name="Google Shape;9296;p89"/>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9"/>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9"/>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9"/>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89"/>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89"/>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9"/>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3" name="Google Shape;9303;p89"/>
          <p:cNvSpPr/>
          <p:nvPr/>
        </p:nvSpPr>
        <p:spPr>
          <a:xfrm>
            <a:off x="5033910" y="35933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89"/>
          <p:cNvSpPr/>
          <p:nvPr/>
        </p:nvSpPr>
        <p:spPr>
          <a:xfrm>
            <a:off x="5034361" y="35941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5" name="Google Shape;9305;p89"/>
          <p:cNvGrpSpPr/>
          <p:nvPr/>
        </p:nvGrpSpPr>
        <p:grpSpPr>
          <a:xfrm>
            <a:off x="4881188" y="3675538"/>
            <a:ext cx="314662" cy="358099"/>
            <a:chOff x="-54793175" y="3982600"/>
            <a:chExt cx="279625" cy="318225"/>
          </a:xfrm>
        </p:grpSpPr>
        <p:sp>
          <p:nvSpPr>
            <p:cNvPr id="9306" name="Google Shape;9306;p89"/>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9"/>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9"/>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89"/>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89"/>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9"/>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9"/>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3" name="Google Shape;9313;p89"/>
          <p:cNvGrpSpPr/>
          <p:nvPr/>
        </p:nvGrpSpPr>
        <p:grpSpPr>
          <a:xfrm>
            <a:off x="7092647" y="2734774"/>
            <a:ext cx="314662" cy="358099"/>
            <a:chOff x="-52832000" y="3192625"/>
            <a:chExt cx="279625" cy="318225"/>
          </a:xfrm>
        </p:grpSpPr>
        <p:sp>
          <p:nvSpPr>
            <p:cNvPr id="9314" name="Google Shape;9314;p89"/>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9"/>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9"/>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9"/>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9"/>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9"/>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9"/>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9"/>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89"/>
          <p:cNvGrpSpPr/>
          <p:nvPr/>
        </p:nvGrpSpPr>
        <p:grpSpPr>
          <a:xfrm>
            <a:off x="5779179" y="2276142"/>
            <a:ext cx="323524" cy="358774"/>
            <a:chOff x="-57162350" y="3982000"/>
            <a:chExt cx="287500" cy="318825"/>
          </a:xfrm>
        </p:grpSpPr>
        <p:sp>
          <p:nvSpPr>
            <p:cNvPr id="9323" name="Google Shape;9323;p89"/>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9"/>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9"/>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9"/>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9"/>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9"/>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9"/>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9"/>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89"/>
          <p:cNvGrpSpPr/>
          <p:nvPr/>
        </p:nvGrpSpPr>
        <p:grpSpPr>
          <a:xfrm>
            <a:off x="7070492" y="3206648"/>
            <a:ext cx="358971" cy="357198"/>
            <a:chOff x="-52851675" y="3585650"/>
            <a:chExt cx="319000" cy="317425"/>
          </a:xfrm>
        </p:grpSpPr>
        <p:sp>
          <p:nvSpPr>
            <p:cNvPr id="9332" name="Google Shape;9332;p89"/>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9"/>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9"/>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9"/>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89"/>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89"/>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8" name="Google Shape;9338;p89"/>
          <p:cNvGrpSpPr/>
          <p:nvPr/>
        </p:nvGrpSpPr>
        <p:grpSpPr>
          <a:xfrm>
            <a:off x="7092647" y="3668449"/>
            <a:ext cx="314662" cy="358999"/>
            <a:chOff x="-52832000" y="3976300"/>
            <a:chExt cx="279625" cy="319025"/>
          </a:xfrm>
        </p:grpSpPr>
        <p:sp>
          <p:nvSpPr>
            <p:cNvPr id="9339" name="Google Shape;9339;p89"/>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9"/>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9"/>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9"/>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9"/>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89"/>
          <p:cNvGrpSpPr/>
          <p:nvPr/>
        </p:nvGrpSpPr>
        <p:grpSpPr>
          <a:xfrm>
            <a:off x="6209853" y="4123097"/>
            <a:ext cx="316434" cy="358099"/>
            <a:chOff x="-51633225" y="3198925"/>
            <a:chExt cx="281200" cy="318225"/>
          </a:xfrm>
        </p:grpSpPr>
        <p:sp>
          <p:nvSpPr>
            <p:cNvPr id="9345" name="Google Shape;9345;p89"/>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9"/>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9"/>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9"/>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9"/>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9"/>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9"/>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89"/>
          <p:cNvGrpSpPr/>
          <p:nvPr/>
        </p:nvGrpSpPr>
        <p:grpSpPr>
          <a:xfrm>
            <a:off x="6628676" y="1381018"/>
            <a:ext cx="365188" cy="357226"/>
            <a:chOff x="-56396775" y="3199700"/>
            <a:chExt cx="324525" cy="317450"/>
          </a:xfrm>
        </p:grpSpPr>
        <p:sp>
          <p:nvSpPr>
            <p:cNvPr id="9353" name="Google Shape;9353;p89"/>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9"/>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89"/>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89"/>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9"/>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89"/>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89"/>
          <p:cNvGrpSpPr/>
          <p:nvPr/>
        </p:nvGrpSpPr>
        <p:grpSpPr>
          <a:xfrm>
            <a:off x="6631771" y="1846953"/>
            <a:ext cx="358999" cy="335958"/>
            <a:chOff x="-56394425" y="3600600"/>
            <a:chExt cx="319025" cy="298550"/>
          </a:xfrm>
        </p:grpSpPr>
        <p:sp>
          <p:nvSpPr>
            <p:cNvPr id="9360" name="Google Shape;9360;p89"/>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9"/>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9"/>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89"/>
          <p:cNvGrpSpPr/>
          <p:nvPr/>
        </p:nvGrpSpPr>
        <p:grpSpPr>
          <a:xfrm>
            <a:off x="6662538" y="2277717"/>
            <a:ext cx="327068" cy="357198"/>
            <a:chOff x="-56379450" y="3983400"/>
            <a:chExt cx="290650" cy="317425"/>
          </a:xfrm>
        </p:grpSpPr>
        <p:sp>
          <p:nvSpPr>
            <p:cNvPr id="9364" name="Google Shape;9364;p89"/>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9"/>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9"/>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9"/>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9"/>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9"/>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9"/>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9"/>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2" name="Google Shape;9372;p89"/>
          <p:cNvGrpSpPr/>
          <p:nvPr/>
        </p:nvGrpSpPr>
        <p:grpSpPr>
          <a:xfrm>
            <a:off x="5326242" y="2741864"/>
            <a:ext cx="316434" cy="358971"/>
            <a:chOff x="-54401725" y="3198925"/>
            <a:chExt cx="281200" cy="319000"/>
          </a:xfrm>
        </p:grpSpPr>
        <p:sp>
          <p:nvSpPr>
            <p:cNvPr id="9373" name="Google Shape;9373;p89"/>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9"/>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9"/>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9"/>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9"/>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9"/>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9"/>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9"/>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89"/>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89"/>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9"/>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89"/>
          <p:cNvGrpSpPr/>
          <p:nvPr/>
        </p:nvGrpSpPr>
        <p:grpSpPr>
          <a:xfrm>
            <a:off x="5327128" y="3211965"/>
            <a:ext cx="314662" cy="358099"/>
            <a:chOff x="-54401725" y="3590375"/>
            <a:chExt cx="279625" cy="318225"/>
          </a:xfrm>
        </p:grpSpPr>
        <p:sp>
          <p:nvSpPr>
            <p:cNvPr id="9385" name="Google Shape;9385;p89"/>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9"/>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89"/>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89"/>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9"/>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9"/>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1" name="Google Shape;9391;p89"/>
          <p:cNvGrpSpPr/>
          <p:nvPr/>
        </p:nvGrpSpPr>
        <p:grpSpPr>
          <a:xfrm>
            <a:off x="5324920" y="3675538"/>
            <a:ext cx="319079" cy="358099"/>
            <a:chOff x="-54403300" y="3982600"/>
            <a:chExt cx="283550" cy="318225"/>
          </a:xfrm>
        </p:grpSpPr>
        <p:sp>
          <p:nvSpPr>
            <p:cNvPr id="9392" name="Google Shape;9392;p89"/>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89"/>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9"/>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89"/>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89"/>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7" name="Google Shape;9397;p89"/>
          <p:cNvGrpSpPr/>
          <p:nvPr/>
        </p:nvGrpSpPr>
        <p:grpSpPr>
          <a:xfrm>
            <a:off x="7512313" y="2736772"/>
            <a:ext cx="356298" cy="356973"/>
            <a:chOff x="-52458650" y="3194400"/>
            <a:chExt cx="316625" cy="317225"/>
          </a:xfrm>
        </p:grpSpPr>
        <p:sp>
          <p:nvSpPr>
            <p:cNvPr id="9398" name="Google Shape;9398;p89"/>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9"/>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9"/>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89"/>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89"/>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9"/>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9"/>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9"/>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89"/>
          <p:cNvGrpSpPr/>
          <p:nvPr/>
        </p:nvGrpSpPr>
        <p:grpSpPr>
          <a:xfrm>
            <a:off x="4881188" y="2741864"/>
            <a:ext cx="314662" cy="358971"/>
            <a:chOff x="-54793175" y="3198925"/>
            <a:chExt cx="279625" cy="319000"/>
          </a:xfrm>
        </p:grpSpPr>
        <p:sp>
          <p:nvSpPr>
            <p:cNvPr id="9407" name="Google Shape;9407;p89"/>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9"/>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9"/>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9"/>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9"/>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9"/>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9"/>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89"/>
          <p:cNvGrpSpPr/>
          <p:nvPr/>
        </p:nvGrpSpPr>
        <p:grpSpPr>
          <a:xfrm>
            <a:off x="7521611" y="3205748"/>
            <a:ext cx="337703" cy="357845"/>
            <a:chOff x="-52450000" y="3584850"/>
            <a:chExt cx="300100" cy="318000"/>
          </a:xfrm>
        </p:grpSpPr>
        <p:sp>
          <p:nvSpPr>
            <p:cNvPr id="9415" name="Google Shape;9415;p89"/>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9"/>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9"/>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9"/>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9"/>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9"/>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9"/>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2" name="Google Shape;9422;p89"/>
          <p:cNvGrpSpPr/>
          <p:nvPr/>
        </p:nvGrpSpPr>
        <p:grpSpPr>
          <a:xfrm>
            <a:off x="7533131" y="3670221"/>
            <a:ext cx="314662" cy="357226"/>
            <a:chOff x="-52440550" y="3977875"/>
            <a:chExt cx="279625" cy="317450"/>
          </a:xfrm>
        </p:grpSpPr>
        <p:sp>
          <p:nvSpPr>
            <p:cNvPr id="9423" name="Google Shape;9423;p89"/>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89"/>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89"/>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9"/>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9"/>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9"/>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9"/>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9"/>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1" name="Google Shape;9431;p89"/>
          <p:cNvGrpSpPr/>
          <p:nvPr/>
        </p:nvGrpSpPr>
        <p:grpSpPr>
          <a:xfrm>
            <a:off x="6645066" y="4126427"/>
            <a:ext cx="314662" cy="358999"/>
            <a:chOff x="-51623775" y="3584850"/>
            <a:chExt cx="279625" cy="319025"/>
          </a:xfrm>
        </p:grpSpPr>
        <p:sp>
          <p:nvSpPr>
            <p:cNvPr id="9432" name="Google Shape;9432;p89"/>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9"/>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9"/>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9"/>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9"/>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9"/>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9"/>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9"/>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9"/>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1" name="Google Shape;9441;p89"/>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9442" name="Google Shape;9442;p89"/>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46"/>
        <p:cNvGrpSpPr/>
        <p:nvPr/>
      </p:nvGrpSpPr>
      <p:grpSpPr>
        <a:xfrm>
          <a:off x="0" y="0"/>
          <a:ext cx="0" cy="0"/>
          <a:chOff x="0" y="0"/>
          <a:chExt cx="0" cy="0"/>
        </a:xfrm>
      </p:grpSpPr>
      <p:grpSp>
        <p:nvGrpSpPr>
          <p:cNvPr id="9447" name="Google Shape;9447;p90"/>
          <p:cNvGrpSpPr/>
          <p:nvPr/>
        </p:nvGrpSpPr>
        <p:grpSpPr>
          <a:xfrm>
            <a:off x="885675" y="1386849"/>
            <a:ext cx="276003" cy="357300"/>
            <a:chOff x="-50469125" y="3183175"/>
            <a:chExt cx="233150" cy="301825"/>
          </a:xfrm>
        </p:grpSpPr>
        <p:sp>
          <p:nvSpPr>
            <p:cNvPr id="9448" name="Google Shape;9448;p90"/>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90"/>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90"/>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90"/>
          <p:cNvGrpSpPr/>
          <p:nvPr/>
        </p:nvGrpSpPr>
        <p:grpSpPr>
          <a:xfrm>
            <a:off x="845574" y="1822251"/>
            <a:ext cx="356205" cy="355288"/>
            <a:chOff x="-50504575" y="3550975"/>
            <a:chExt cx="300900" cy="300125"/>
          </a:xfrm>
        </p:grpSpPr>
        <p:sp>
          <p:nvSpPr>
            <p:cNvPr id="9452" name="Google Shape;9452;p90"/>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90"/>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90"/>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90"/>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90"/>
          <p:cNvGrpSpPr/>
          <p:nvPr/>
        </p:nvGrpSpPr>
        <p:grpSpPr>
          <a:xfrm>
            <a:off x="845574" y="2260493"/>
            <a:ext cx="356205" cy="354341"/>
            <a:chOff x="-50503000" y="3921175"/>
            <a:chExt cx="300900" cy="299325"/>
          </a:xfrm>
        </p:grpSpPr>
        <p:sp>
          <p:nvSpPr>
            <p:cNvPr id="9457" name="Google Shape;9457;p90"/>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90"/>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90"/>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90"/>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90"/>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2" name="Google Shape;9462;p90"/>
          <p:cNvGrpSpPr/>
          <p:nvPr/>
        </p:nvGrpSpPr>
        <p:grpSpPr>
          <a:xfrm>
            <a:off x="3049627" y="1406411"/>
            <a:ext cx="355258" cy="356205"/>
            <a:chOff x="-48630025" y="3199700"/>
            <a:chExt cx="300100" cy="300900"/>
          </a:xfrm>
        </p:grpSpPr>
        <p:sp>
          <p:nvSpPr>
            <p:cNvPr id="9463" name="Google Shape;9463;p90"/>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90"/>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90"/>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6" name="Google Shape;9466;p90"/>
          <p:cNvGrpSpPr/>
          <p:nvPr/>
        </p:nvGrpSpPr>
        <p:grpSpPr>
          <a:xfrm>
            <a:off x="3049627" y="1843707"/>
            <a:ext cx="355258" cy="355258"/>
            <a:chOff x="-48630025" y="3569100"/>
            <a:chExt cx="300100" cy="300100"/>
          </a:xfrm>
        </p:grpSpPr>
        <p:sp>
          <p:nvSpPr>
            <p:cNvPr id="9467" name="Google Shape;9467;p90"/>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90"/>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90"/>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90"/>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90"/>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90"/>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90"/>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90"/>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90"/>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90"/>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90"/>
          <p:cNvGrpSpPr/>
          <p:nvPr/>
        </p:nvGrpSpPr>
        <p:grpSpPr>
          <a:xfrm>
            <a:off x="3050101" y="2281003"/>
            <a:ext cx="354311" cy="353394"/>
            <a:chOff x="-48629225" y="3938500"/>
            <a:chExt cx="299300" cy="298525"/>
          </a:xfrm>
        </p:grpSpPr>
        <p:sp>
          <p:nvSpPr>
            <p:cNvPr id="9478" name="Google Shape;9478;p90"/>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90"/>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90"/>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90"/>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90"/>
          <p:cNvGrpSpPr/>
          <p:nvPr/>
        </p:nvGrpSpPr>
        <p:grpSpPr>
          <a:xfrm>
            <a:off x="1785504" y="2752344"/>
            <a:ext cx="311458" cy="354341"/>
            <a:chOff x="-46762575" y="3200500"/>
            <a:chExt cx="263100" cy="299325"/>
          </a:xfrm>
        </p:grpSpPr>
        <p:sp>
          <p:nvSpPr>
            <p:cNvPr id="9483" name="Google Shape;9483;p90"/>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90"/>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90"/>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90"/>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90"/>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8" name="Google Shape;9488;p90"/>
          <p:cNvGrpSpPr/>
          <p:nvPr/>
        </p:nvGrpSpPr>
        <p:grpSpPr>
          <a:xfrm>
            <a:off x="1763589" y="3211066"/>
            <a:ext cx="355288" cy="312375"/>
            <a:chOff x="-46779900" y="3588000"/>
            <a:chExt cx="300125" cy="263875"/>
          </a:xfrm>
        </p:grpSpPr>
        <p:sp>
          <p:nvSpPr>
            <p:cNvPr id="9489" name="Google Shape;9489;p90"/>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90"/>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90"/>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90"/>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3" name="Google Shape;9493;p90"/>
          <p:cNvGrpSpPr/>
          <p:nvPr/>
        </p:nvGrpSpPr>
        <p:grpSpPr>
          <a:xfrm>
            <a:off x="1764062" y="3625988"/>
            <a:ext cx="354341" cy="353394"/>
            <a:chOff x="-46779100" y="3938500"/>
            <a:chExt cx="299325" cy="298525"/>
          </a:xfrm>
        </p:grpSpPr>
        <p:sp>
          <p:nvSpPr>
            <p:cNvPr id="9494" name="Google Shape;9494;p90"/>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90"/>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6" name="Google Shape;9496;p90"/>
          <p:cNvGrpSpPr/>
          <p:nvPr/>
        </p:nvGrpSpPr>
        <p:grpSpPr>
          <a:xfrm>
            <a:off x="3971800" y="2758855"/>
            <a:ext cx="355258" cy="355288"/>
            <a:chOff x="-44924250" y="3206000"/>
            <a:chExt cx="300100" cy="300125"/>
          </a:xfrm>
        </p:grpSpPr>
        <p:sp>
          <p:nvSpPr>
            <p:cNvPr id="9497" name="Google Shape;9497;p90"/>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90"/>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90"/>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90"/>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90"/>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2" name="Google Shape;9502;p90"/>
          <p:cNvGrpSpPr/>
          <p:nvPr/>
        </p:nvGrpSpPr>
        <p:grpSpPr>
          <a:xfrm>
            <a:off x="1286286" y="1386849"/>
            <a:ext cx="355258" cy="355258"/>
            <a:chOff x="-50134375" y="3183175"/>
            <a:chExt cx="300100" cy="300100"/>
          </a:xfrm>
        </p:grpSpPr>
        <p:sp>
          <p:nvSpPr>
            <p:cNvPr id="9503" name="Google Shape;9503;p90"/>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90"/>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90"/>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90"/>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90"/>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90"/>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90"/>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90"/>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90"/>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90"/>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3" name="Google Shape;9513;p90"/>
          <p:cNvGrpSpPr/>
          <p:nvPr/>
        </p:nvGrpSpPr>
        <p:grpSpPr>
          <a:xfrm>
            <a:off x="1286286" y="1822251"/>
            <a:ext cx="355258" cy="355288"/>
            <a:chOff x="-50134375" y="3550975"/>
            <a:chExt cx="300100" cy="300125"/>
          </a:xfrm>
        </p:grpSpPr>
        <p:sp>
          <p:nvSpPr>
            <p:cNvPr id="9514" name="Google Shape;9514;p90"/>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90"/>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90"/>
          <p:cNvGrpSpPr/>
          <p:nvPr/>
        </p:nvGrpSpPr>
        <p:grpSpPr>
          <a:xfrm>
            <a:off x="1286286" y="2259783"/>
            <a:ext cx="355258" cy="355051"/>
            <a:chOff x="-50134375" y="3920575"/>
            <a:chExt cx="300100" cy="299925"/>
          </a:xfrm>
        </p:grpSpPr>
        <p:sp>
          <p:nvSpPr>
            <p:cNvPr id="9517" name="Google Shape;9517;p90"/>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90"/>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90"/>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90"/>
          <p:cNvGrpSpPr/>
          <p:nvPr/>
        </p:nvGrpSpPr>
        <p:grpSpPr>
          <a:xfrm>
            <a:off x="3497010" y="1407358"/>
            <a:ext cx="357123" cy="355258"/>
            <a:chOff x="-48262200" y="3200500"/>
            <a:chExt cx="301675" cy="300100"/>
          </a:xfrm>
        </p:grpSpPr>
        <p:sp>
          <p:nvSpPr>
            <p:cNvPr id="9521" name="Google Shape;9521;p90"/>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90"/>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90"/>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90"/>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90"/>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90"/>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90"/>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90"/>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90"/>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0" name="Google Shape;9530;p90"/>
          <p:cNvGrpSpPr/>
          <p:nvPr/>
        </p:nvGrpSpPr>
        <p:grpSpPr>
          <a:xfrm>
            <a:off x="3526383" y="1844447"/>
            <a:ext cx="298377" cy="354519"/>
            <a:chOff x="-48233050" y="3569725"/>
            <a:chExt cx="252050" cy="299475"/>
          </a:xfrm>
        </p:grpSpPr>
        <p:sp>
          <p:nvSpPr>
            <p:cNvPr id="9531" name="Google Shape;9531;p90"/>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90"/>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90"/>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90"/>
          <p:cNvGrpSpPr/>
          <p:nvPr/>
        </p:nvGrpSpPr>
        <p:grpSpPr>
          <a:xfrm>
            <a:off x="3550148" y="2278191"/>
            <a:ext cx="250847" cy="358070"/>
            <a:chOff x="-48216525" y="3936125"/>
            <a:chExt cx="211900" cy="302475"/>
          </a:xfrm>
        </p:grpSpPr>
        <p:sp>
          <p:nvSpPr>
            <p:cNvPr id="9535" name="Google Shape;9535;p90"/>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90"/>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90"/>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90"/>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9" name="Google Shape;9539;p90"/>
          <p:cNvGrpSpPr/>
          <p:nvPr/>
        </p:nvGrpSpPr>
        <p:grpSpPr>
          <a:xfrm>
            <a:off x="2205866" y="2753261"/>
            <a:ext cx="355258" cy="355288"/>
            <a:chOff x="-46410500" y="3201275"/>
            <a:chExt cx="300100" cy="300125"/>
          </a:xfrm>
        </p:grpSpPr>
        <p:sp>
          <p:nvSpPr>
            <p:cNvPr id="9540" name="Google Shape;9540;p90"/>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90"/>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90"/>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90"/>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90"/>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90"/>
          <p:cNvGrpSpPr/>
          <p:nvPr/>
        </p:nvGrpSpPr>
        <p:grpSpPr>
          <a:xfrm>
            <a:off x="2205866" y="3188692"/>
            <a:ext cx="355258" cy="356205"/>
            <a:chOff x="-46409700" y="3569100"/>
            <a:chExt cx="300100" cy="300900"/>
          </a:xfrm>
        </p:grpSpPr>
        <p:sp>
          <p:nvSpPr>
            <p:cNvPr id="9546" name="Google Shape;9546;p90"/>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90"/>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90"/>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90"/>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90"/>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90"/>
          <p:cNvGrpSpPr/>
          <p:nvPr/>
        </p:nvGrpSpPr>
        <p:grpSpPr>
          <a:xfrm>
            <a:off x="2193747" y="3624124"/>
            <a:ext cx="379497" cy="358070"/>
            <a:chOff x="-46422300" y="3936925"/>
            <a:chExt cx="320575" cy="302475"/>
          </a:xfrm>
        </p:grpSpPr>
        <p:sp>
          <p:nvSpPr>
            <p:cNvPr id="9552" name="Google Shape;9552;p90"/>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90"/>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90"/>
          <p:cNvGrpSpPr/>
          <p:nvPr/>
        </p:nvGrpSpPr>
        <p:grpSpPr>
          <a:xfrm>
            <a:off x="3971326" y="3178452"/>
            <a:ext cx="356205" cy="355258"/>
            <a:chOff x="-44914800" y="3560450"/>
            <a:chExt cx="300900" cy="300100"/>
          </a:xfrm>
        </p:grpSpPr>
        <p:sp>
          <p:nvSpPr>
            <p:cNvPr id="9555" name="Google Shape;9555;p90"/>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90"/>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90"/>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90"/>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90"/>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0" name="Google Shape;9560;p90"/>
          <p:cNvGrpSpPr/>
          <p:nvPr/>
        </p:nvGrpSpPr>
        <p:grpSpPr>
          <a:xfrm>
            <a:off x="1726378" y="1387086"/>
            <a:ext cx="354311" cy="354104"/>
            <a:chOff x="-49764975" y="3183375"/>
            <a:chExt cx="299300" cy="299125"/>
          </a:xfrm>
        </p:grpSpPr>
        <p:sp>
          <p:nvSpPr>
            <p:cNvPr id="9561" name="Google Shape;9561;p90"/>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90"/>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90"/>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90"/>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90"/>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90"/>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90"/>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90"/>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90"/>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0" name="Google Shape;9570;p90"/>
          <p:cNvGrpSpPr/>
          <p:nvPr/>
        </p:nvGrpSpPr>
        <p:grpSpPr>
          <a:xfrm>
            <a:off x="1726378" y="1822547"/>
            <a:ext cx="354311" cy="355909"/>
            <a:chOff x="-49764975" y="3551225"/>
            <a:chExt cx="299300" cy="300650"/>
          </a:xfrm>
        </p:grpSpPr>
        <p:sp>
          <p:nvSpPr>
            <p:cNvPr id="9571" name="Google Shape;9571;p90"/>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90"/>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90"/>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90"/>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90"/>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90"/>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90"/>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90"/>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90"/>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90"/>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90"/>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2" name="Google Shape;9582;p90"/>
          <p:cNvGrpSpPr/>
          <p:nvPr/>
        </p:nvGrpSpPr>
        <p:grpSpPr>
          <a:xfrm>
            <a:off x="1724040" y="2259310"/>
            <a:ext cx="358987" cy="355525"/>
            <a:chOff x="-49766550" y="3920175"/>
            <a:chExt cx="303250" cy="300325"/>
          </a:xfrm>
        </p:grpSpPr>
        <p:sp>
          <p:nvSpPr>
            <p:cNvPr id="9583" name="Google Shape;9583;p90"/>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90"/>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90"/>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90"/>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7" name="Google Shape;9587;p90"/>
          <p:cNvGrpSpPr/>
          <p:nvPr/>
        </p:nvGrpSpPr>
        <p:grpSpPr>
          <a:xfrm>
            <a:off x="3939571" y="1407358"/>
            <a:ext cx="357123" cy="354341"/>
            <a:chOff x="-47892800" y="3200500"/>
            <a:chExt cx="301675" cy="299325"/>
          </a:xfrm>
        </p:grpSpPr>
        <p:sp>
          <p:nvSpPr>
            <p:cNvPr id="9588" name="Google Shape;9588;p90"/>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90"/>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90"/>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90"/>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90"/>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90"/>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4" name="Google Shape;9594;p90"/>
          <p:cNvGrpSpPr/>
          <p:nvPr/>
        </p:nvGrpSpPr>
        <p:grpSpPr>
          <a:xfrm>
            <a:off x="4003437" y="1843707"/>
            <a:ext cx="229391" cy="355258"/>
            <a:chOff x="-47839250" y="3569100"/>
            <a:chExt cx="193775" cy="300100"/>
          </a:xfrm>
        </p:grpSpPr>
        <p:sp>
          <p:nvSpPr>
            <p:cNvPr id="9595" name="Google Shape;9595;p90"/>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90"/>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90"/>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90"/>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90"/>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90"/>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1" name="Google Shape;9601;p90"/>
          <p:cNvGrpSpPr/>
          <p:nvPr/>
        </p:nvGrpSpPr>
        <p:grpSpPr>
          <a:xfrm>
            <a:off x="3940503" y="2280056"/>
            <a:ext cx="355258" cy="356205"/>
            <a:chOff x="-47892800" y="3937700"/>
            <a:chExt cx="300100" cy="300900"/>
          </a:xfrm>
        </p:grpSpPr>
        <p:sp>
          <p:nvSpPr>
            <p:cNvPr id="9602" name="Google Shape;9602;p90"/>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90"/>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90"/>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90"/>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90"/>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90"/>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90"/>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90"/>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90"/>
          <p:cNvGrpSpPr/>
          <p:nvPr/>
        </p:nvGrpSpPr>
        <p:grpSpPr>
          <a:xfrm>
            <a:off x="2645798" y="2773770"/>
            <a:ext cx="355258" cy="311458"/>
            <a:chOff x="-46042675" y="3218600"/>
            <a:chExt cx="300100" cy="263100"/>
          </a:xfrm>
        </p:grpSpPr>
        <p:sp>
          <p:nvSpPr>
            <p:cNvPr id="9611" name="Google Shape;9611;p90"/>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90"/>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90"/>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90"/>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90"/>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90"/>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90"/>
          <p:cNvGrpSpPr/>
          <p:nvPr/>
        </p:nvGrpSpPr>
        <p:grpSpPr>
          <a:xfrm>
            <a:off x="2645798" y="3188219"/>
            <a:ext cx="355258" cy="323118"/>
            <a:chOff x="-46042675" y="3568700"/>
            <a:chExt cx="300100" cy="272950"/>
          </a:xfrm>
        </p:grpSpPr>
        <p:sp>
          <p:nvSpPr>
            <p:cNvPr id="9618" name="Google Shape;9618;p90"/>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90"/>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90"/>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90"/>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2" name="Google Shape;9622;p90"/>
          <p:cNvGrpSpPr/>
          <p:nvPr/>
        </p:nvGrpSpPr>
        <p:grpSpPr>
          <a:xfrm>
            <a:off x="2687749" y="3625189"/>
            <a:ext cx="271357" cy="356057"/>
            <a:chOff x="-46007225" y="3937825"/>
            <a:chExt cx="229225" cy="300775"/>
          </a:xfrm>
        </p:grpSpPr>
        <p:sp>
          <p:nvSpPr>
            <p:cNvPr id="9623" name="Google Shape;9623;p90"/>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90"/>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90"/>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90"/>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90"/>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90"/>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90"/>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90"/>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90"/>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90"/>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90"/>
          <p:cNvGrpSpPr/>
          <p:nvPr/>
        </p:nvGrpSpPr>
        <p:grpSpPr>
          <a:xfrm>
            <a:off x="3993241" y="3615275"/>
            <a:ext cx="312375" cy="357596"/>
            <a:chOff x="-44895900" y="3929450"/>
            <a:chExt cx="263875" cy="302075"/>
          </a:xfrm>
        </p:grpSpPr>
        <p:sp>
          <p:nvSpPr>
            <p:cNvPr id="9634" name="Google Shape;9634;p90"/>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90"/>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90"/>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90"/>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90"/>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90"/>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90"/>
          <p:cNvGrpSpPr/>
          <p:nvPr/>
        </p:nvGrpSpPr>
        <p:grpSpPr>
          <a:xfrm>
            <a:off x="2167060" y="1398036"/>
            <a:ext cx="356205" cy="332885"/>
            <a:chOff x="-49397175" y="3192625"/>
            <a:chExt cx="300900" cy="281200"/>
          </a:xfrm>
        </p:grpSpPr>
        <p:sp>
          <p:nvSpPr>
            <p:cNvPr id="9641" name="Google Shape;9641;p90"/>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90"/>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90"/>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90"/>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90"/>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90"/>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90"/>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90"/>
          <p:cNvGrpSpPr/>
          <p:nvPr/>
        </p:nvGrpSpPr>
        <p:grpSpPr>
          <a:xfrm>
            <a:off x="2193163" y="1822251"/>
            <a:ext cx="304000" cy="356205"/>
            <a:chOff x="-49375900" y="3550975"/>
            <a:chExt cx="256800" cy="300900"/>
          </a:xfrm>
        </p:grpSpPr>
        <p:sp>
          <p:nvSpPr>
            <p:cNvPr id="9649" name="Google Shape;9649;p90"/>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90"/>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90"/>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90"/>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90"/>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90"/>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90"/>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90"/>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90"/>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90"/>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90"/>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0" name="Google Shape;9660;p90"/>
          <p:cNvGrpSpPr/>
          <p:nvPr/>
        </p:nvGrpSpPr>
        <p:grpSpPr>
          <a:xfrm>
            <a:off x="2188516" y="2259546"/>
            <a:ext cx="313293" cy="356205"/>
            <a:chOff x="-49378250" y="3920375"/>
            <a:chExt cx="264650" cy="300900"/>
          </a:xfrm>
        </p:grpSpPr>
        <p:sp>
          <p:nvSpPr>
            <p:cNvPr id="9661" name="Google Shape;9661;p90"/>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90"/>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90"/>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90"/>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90"/>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90"/>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90"/>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90"/>
          <p:cNvGrpSpPr/>
          <p:nvPr/>
        </p:nvGrpSpPr>
        <p:grpSpPr>
          <a:xfrm>
            <a:off x="907504" y="2752344"/>
            <a:ext cx="312375" cy="357123"/>
            <a:chOff x="-47505300" y="3200500"/>
            <a:chExt cx="263875" cy="301675"/>
          </a:xfrm>
        </p:grpSpPr>
        <p:sp>
          <p:nvSpPr>
            <p:cNvPr id="9669" name="Google Shape;9669;p90"/>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90"/>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90"/>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90"/>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90"/>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90"/>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90"/>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90"/>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90"/>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90"/>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90"/>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90"/>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90"/>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2" name="Google Shape;9682;p90"/>
          <p:cNvGrpSpPr/>
          <p:nvPr/>
        </p:nvGrpSpPr>
        <p:grpSpPr>
          <a:xfrm>
            <a:off x="885604" y="3188692"/>
            <a:ext cx="356176" cy="355051"/>
            <a:chOff x="-47524975" y="3569100"/>
            <a:chExt cx="300875" cy="299925"/>
          </a:xfrm>
        </p:grpSpPr>
        <p:sp>
          <p:nvSpPr>
            <p:cNvPr id="9683" name="Google Shape;9683;p90"/>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90"/>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90"/>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90"/>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90"/>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90"/>
          <p:cNvGrpSpPr/>
          <p:nvPr/>
        </p:nvGrpSpPr>
        <p:grpSpPr>
          <a:xfrm>
            <a:off x="886062" y="3667954"/>
            <a:ext cx="355258" cy="270410"/>
            <a:chOff x="-47523400" y="3973950"/>
            <a:chExt cx="300100" cy="228425"/>
          </a:xfrm>
        </p:grpSpPr>
        <p:sp>
          <p:nvSpPr>
            <p:cNvPr id="9689" name="Google Shape;9689;p90"/>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90"/>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90"/>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90"/>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90"/>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90"/>
          <p:cNvGrpSpPr/>
          <p:nvPr/>
        </p:nvGrpSpPr>
        <p:grpSpPr>
          <a:xfrm>
            <a:off x="3091183" y="2750953"/>
            <a:ext cx="354341" cy="357596"/>
            <a:chOff x="-45673275" y="3199325"/>
            <a:chExt cx="299325" cy="302075"/>
          </a:xfrm>
        </p:grpSpPr>
        <p:sp>
          <p:nvSpPr>
            <p:cNvPr id="9695" name="Google Shape;9695;p90"/>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90"/>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90"/>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8" name="Google Shape;9698;p90"/>
          <p:cNvGrpSpPr/>
          <p:nvPr/>
        </p:nvGrpSpPr>
        <p:grpSpPr>
          <a:xfrm>
            <a:off x="3090251" y="3209202"/>
            <a:ext cx="356205" cy="314240"/>
            <a:chOff x="-45674075" y="3586425"/>
            <a:chExt cx="300900" cy="265450"/>
          </a:xfrm>
        </p:grpSpPr>
        <p:sp>
          <p:nvSpPr>
            <p:cNvPr id="9699" name="Google Shape;9699;p90"/>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90"/>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90"/>
          <p:cNvGrpSpPr/>
          <p:nvPr/>
        </p:nvGrpSpPr>
        <p:grpSpPr>
          <a:xfrm>
            <a:off x="3091183" y="3625041"/>
            <a:ext cx="354341" cy="356205"/>
            <a:chOff x="-45673275" y="3937700"/>
            <a:chExt cx="299325" cy="300900"/>
          </a:xfrm>
        </p:grpSpPr>
        <p:sp>
          <p:nvSpPr>
            <p:cNvPr id="9702" name="Google Shape;9702;p90"/>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90"/>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90"/>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90"/>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90"/>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90"/>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90"/>
          <p:cNvGrpSpPr/>
          <p:nvPr/>
        </p:nvGrpSpPr>
        <p:grpSpPr>
          <a:xfrm>
            <a:off x="2205349" y="4117825"/>
            <a:ext cx="356205" cy="356205"/>
            <a:chOff x="-44512325" y="3176075"/>
            <a:chExt cx="300900" cy="300900"/>
          </a:xfrm>
        </p:grpSpPr>
        <p:sp>
          <p:nvSpPr>
            <p:cNvPr id="9709" name="Google Shape;9709;p90"/>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90"/>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90"/>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90"/>
          <p:cNvGrpSpPr/>
          <p:nvPr/>
        </p:nvGrpSpPr>
        <p:grpSpPr>
          <a:xfrm>
            <a:off x="2608689" y="1386849"/>
            <a:ext cx="354341" cy="354341"/>
            <a:chOff x="-49027775" y="3183175"/>
            <a:chExt cx="299325" cy="299325"/>
          </a:xfrm>
        </p:grpSpPr>
        <p:sp>
          <p:nvSpPr>
            <p:cNvPr id="9713" name="Google Shape;9713;p90"/>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90"/>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90"/>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90"/>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7" name="Google Shape;9717;p90"/>
          <p:cNvGrpSpPr/>
          <p:nvPr/>
        </p:nvGrpSpPr>
        <p:grpSpPr>
          <a:xfrm>
            <a:off x="2608230" y="1822251"/>
            <a:ext cx="355258" cy="357152"/>
            <a:chOff x="-49027775" y="3550975"/>
            <a:chExt cx="300100" cy="301700"/>
          </a:xfrm>
        </p:grpSpPr>
        <p:sp>
          <p:nvSpPr>
            <p:cNvPr id="9718" name="Google Shape;9718;p90"/>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90"/>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90"/>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90"/>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90"/>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90"/>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90"/>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90"/>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90"/>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90"/>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8" name="Google Shape;9728;p90"/>
          <p:cNvGrpSpPr/>
          <p:nvPr/>
        </p:nvGrpSpPr>
        <p:grpSpPr>
          <a:xfrm>
            <a:off x="2606306" y="2259310"/>
            <a:ext cx="359106" cy="355525"/>
            <a:chOff x="-49031025" y="3920175"/>
            <a:chExt cx="303350" cy="300325"/>
          </a:xfrm>
        </p:grpSpPr>
        <p:sp>
          <p:nvSpPr>
            <p:cNvPr id="9729" name="Google Shape;9729;p90"/>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90"/>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90"/>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90"/>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90"/>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90"/>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5" name="Google Shape;9735;p90"/>
          <p:cNvGrpSpPr/>
          <p:nvPr/>
        </p:nvGrpSpPr>
        <p:grpSpPr>
          <a:xfrm>
            <a:off x="1322411" y="2752344"/>
            <a:ext cx="356176" cy="354341"/>
            <a:chOff x="-47155575" y="3200500"/>
            <a:chExt cx="300875" cy="299325"/>
          </a:xfrm>
        </p:grpSpPr>
        <p:sp>
          <p:nvSpPr>
            <p:cNvPr id="9736" name="Google Shape;9736;p90"/>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90"/>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90"/>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90"/>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90"/>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90"/>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90"/>
          <p:cNvGrpSpPr/>
          <p:nvPr/>
        </p:nvGrpSpPr>
        <p:grpSpPr>
          <a:xfrm>
            <a:off x="1322870" y="3188692"/>
            <a:ext cx="355258" cy="355258"/>
            <a:chOff x="-47154800" y="3569100"/>
            <a:chExt cx="300100" cy="300100"/>
          </a:xfrm>
        </p:grpSpPr>
        <p:sp>
          <p:nvSpPr>
            <p:cNvPr id="9743" name="Google Shape;9743;p90"/>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90"/>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90"/>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90"/>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90"/>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90"/>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90"/>
          <p:cNvGrpSpPr/>
          <p:nvPr/>
        </p:nvGrpSpPr>
        <p:grpSpPr>
          <a:xfrm>
            <a:off x="1323343" y="3626905"/>
            <a:ext cx="354311" cy="353423"/>
            <a:chOff x="-47154000" y="3939275"/>
            <a:chExt cx="299300" cy="298550"/>
          </a:xfrm>
        </p:grpSpPr>
        <p:sp>
          <p:nvSpPr>
            <p:cNvPr id="9750" name="Google Shape;9750;p90"/>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90"/>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90"/>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90"/>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90"/>
          <p:cNvGrpSpPr/>
          <p:nvPr/>
        </p:nvGrpSpPr>
        <p:grpSpPr>
          <a:xfrm>
            <a:off x="3548633" y="2752344"/>
            <a:ext cx="312375" cy="354341"/>
            <a:chOff x="-45286550" y="3200500"/>
            <a:chExt cx="263875" cy="299325"/>
          </a:xfrm>
        </p:grpSpPr>
        <p:sp>
          <p:nvSpPr>
            <p:cNvPr id="9755" name="Google Shape;9755;p90"/>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90"/>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90"/>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8" name="Google Shape;9758;p90"/>
          <p:cNvGrpSpPr/>
          <p:nvPr/>
        </p:nvGrpSpPr>
        <p:grpSpPr>
          <a:xfrm>
            <a:off x="3548633" y="3189639"/>
            <a:ext cx="312375" cy="354311"/>
            <a:chOff x="-45286550" y="3569900"/>
            <a:chExt cx="263875" cy="299300"/>
          </a:xfrm>
        </p:grpSpPr>
        <p:sp>
          <p:nvSpPr>
            <p:cNvPr id="9759" name="Google Shape;9759;p90"/>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90"/>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90"/>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90"/>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90"/>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90"/>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5" name="Google Shape;9765;p90"/>
          <p:cNvGrpSpPr/>
          <p:nvPr/>
        </p:nvGrpSpPr>
        <p:grpSpPr>
          <a:xfrm>
            <a:off x="3559820" y="3625988"/>
            <a:ext cx="290001" cy="355258"/>
            <a:chOff x="-45277900" y="3938500"/>
            <a:chExt cx="244975" cy="300100"/>
          </a:xfrm>
        </p:grpSpPr>
        <p:sp>
          <p:nvSpPr>
            <p:cNvPr id="9766" name="Google Shape;9766;p90"/>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90"/>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90"/>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90"/>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90"/>
          <p:cNvGrpSpPr/>
          <p:nvPr/>
        </p:nvGrpSpPr>
        <p:grpSpPr>
          <a:xfrm>
            <a:off x="2645769" y="4095090"/>
            <a:ext cx="355258" cy="355258"/>
            <a:chOff x="-44502875" y="3576975"/>
            <a:chExt cx="300100" cy="300100"/>
          </a:xfrm>
        </p:grpSpPr>
        <p:sp>
          <p:nvSpPr>
            <p:cNvPr id="9771" name="Google Shape;9771;p90"/>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90"/>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90"/>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90"/>
          <p:cNvGrpSpPr/>
          <p:nvPr/>
        </p:nvGrpSpPr>
        <p:grpSpPr>
          <a:xfrm>
            <a:off x="4858981" y="1820745"/>
            <a:ext cx="356196" cy="354670"/>
            <a:chOff x="-13946200" y="3647075"/>
            <a:chExt cx="353650" cy="352100"/>
          </a:xfrm>
        </p:grpSpPr>
        <p:sp>
          <p:nvSpPr>
            <p:cNvPr id="9775" name="Google Shape;9775;p90"/>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90"/>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90"/>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90"/>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90"/>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90"/>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1" name="Google Shape;9781;p90"/>
          <p:cNvGrpSpPr/>
          <p:nvPr/>
        </p:nvGrpSpPr>
        <p:grpSpPr>
          <a:xfrm>
            <a:off x="6642374" y="1380228"/>
            <a:ext cx="357002" cy="354267"/>
            <a:chOff x="-12163025" y="3214275"/>
            <a:chExt cx="354450" cy="351700"/>
          </a:xfrm>
        </p:grpSpPr>
        <p:sp>
          <p:nvSpPr>
            <p:cNvPr id="9782" name="Google Shape;9782;p90"/>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90"/>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90"/>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5" name="Google Shape;9785;p90"/>
          <p:cNvGrpSpPr/>
          <p:nvPr/>
        </p:nvGrpSpPr>
        <p:grpSpPr>
          <a:xfrm>
            <a:off x="6643154" y="1819965"/>
            <a:ext cx="355441" cy="356232"/>
            <a:chOff x="-12160675" y="3647875"/>
            <a:chExt cx="352900" cy="353650"/>
          </a:xfrm>
        </p:grpSpPr>
        <p:sp>
          <p:nvSpPr>
            <p:cNvPr id="9786" name="Google Shape;9786;p90"/>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90"/>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90"/>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90"/>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90"/>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90"/>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90"/>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90"/>
          <p:cNvGrpSpPr/>
          <p:nvPr/>
        </p:nvGrpSpPr>
        <p:grpSpPr>
          <a:xfrm>
            <a:off x="6653870" y="2264421"/>
            <a:ext cx="354635" cy="356232"/>
            <a:chOff x="-12160675" y="4081850"/>
            <a:chExt cx="352100" cy="353650"/>
          </a:xfrm>
        </p:grpSpPr>
        <p:sp>
          <p:nvSpPr>
            <p:cNvPr id="9794" name="Google Shape;9794;p90"/>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90"/>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90"/>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90"/>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90"/>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90"/>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0" name="Google Shape;9800;p90"/>
          <p:cNvGrpSpPr/>
          <p:nvPr/>
        </p:nvGrpSpPr>
        <p:grpSpPr>
          <a:xfrm>
            <a:off x="4858836" y="2738864"/>
            <a:ext cx="355416" cy="355652"/>
            <a:chOff x="-10391650" y="3180600"/>
            <a:chExt cx="352875" cy="353075"/>
          </a:xfrm>
        </p:grpSpPr>
        <p:sp>
          <p:nvSpPr>
            <p:cNvPr id="9801" name="Google Shape;9801;p90"/>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90"/>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90"/>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90"/>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90"/>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90"/>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90"/>
          <p:cNvGrpSpPr/>
          <p:nvPr/>
        </p:nvGrpSpPr>
        <p:grpSpPr>
          <a:xfrm>
            <a:off x="4858835" y="3215662"/>
            <a:ext cx="354635" cy="353890"/>
            <a:chOff x="-10390875" y="3616350"/>
            <a:chExt cx="352100" cy="351325"/>
          </a:xfrm>
        </p:grpSpPr>
        <p:sp>
          <p:nvSpPr>
            <p:cNvPr id="9808" name="Google Shape;9808;p90"/>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90"/>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90"/>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90"/>
          <p:cNvGrpSpPr/>
          <p:nvPr/>
        </p:nvGrpSpPr>
        <p:grpSpPr>
          <a:xfrm>
            <a:off x="7525810" y="2740327"/>
            <a:ext cx="312585" cy="354670"/>
            <a:chOff x="-10370400" y="4049550"/>
            <a:chExt cx="310350" cy="352100"/>
          </a:xfrm>
        </p:grpSpPr>
        <p:sp>
          <p:nvSpPr>
            <p:cNvPr id="9812" name="Google Shape;9812;p90"/>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90"/>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90"/>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90"/>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90"/>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90"/>
          <p:cNvGrpSpPr/>
          <p:nvPr/>
        </p:nvGrpSpPr>
        <p:grpSpPr>
          <a:xfrm>
            <a:off x="6630066" y="2739268"/>
            <a:ext cx="379236" cy="354847"/>
            <a:chOff x="-8674650" y="3210975"/>
            <a:chExt cx="376525" cy="352275"/>
          </a:xfrm>
        </p:grpSpPr>
        <p:sp>
          <p:nvSpPr>
            <p:cNvPr id="9818" name="Google Shape;9818;p90"/>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90"/>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90"/>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90"/>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90"/>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90"/>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90"/>
          <p:cNvGrpSpPr/>
          <p:nvPr/>
        </p:nvGrpSpPr>
        <p:grpSpPr>
          <a:xfrm>
            <a:off x="5301563" y="1820745"/>
            <a:ext cx="356221" cy="354670"/>
            <a:chOff x="-13512225" y="3647075"/>
            <a:chExt cx="353675" cy="352100"/>
          </a:xfrm>
        </p:grpSpPr>
        <p:sp>
          <p:nvSpPr>
            <p:cNvPr id="9825" name="Google Shape;9825;p90"/>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90"/>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90"/>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90"/>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90"/>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90"/>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90"/>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90"/>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90"/>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90"/>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90"/>
          <p:cNvGrpSpPr/>
          <p:nvPr/>
        </p:nvGrpSpPr>
        <p:grpSpPr>
          <a:xfrm>
            <a:off x="5311876" y="2264811"/>
            <a:ext cx="356221" cy="355451"/>
            <a:chOff x="-13512225" y="4080275"/>
            <a:chExt cx="353675" cy="352875"/>
          </a:xfrm>
        </p:grpSpPr>
        <p:sp>
          <p:nvSpPr>
            <p:cNvPr id="9836" name="Google Shape;9836;p90"/>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90"/>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90"/>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90"/>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90"/>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90"/>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90"/>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90"/>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90"/>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90"/>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90"/>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90"/>
          <p:cNvGrpSpPr/>
          <p:nvPr/>
        </p:nvGrpSpPr>
        <p:grpSpPr>
          <a:xfrm>
            <a:off x="7084956" y="1412172"/>
            <a:ext cx="356196" cy="290379"/>
            <a:chOff x="-11728250" y="3245400"/>
            <a:chExt cx="353650" cy="288275"/>
          </a:xfrm>
        </p:grpSpPr>
        <p:sp>
          <p:nvSpPr>
            <p:cNvPr id="9848" name="Google Shape;9848;p90"/>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90"/>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90"/>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90"/>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90"/>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90"/>
          <p:cNvGrpSpPr/>
          <p:nvPr/>
        </p:nvGrpSpPr>
        <p:grpSpPr>
          <a:xfrm>
            <a:off x="7117464" y="2264811"/>
            <a:ext cx="311804" cy="355451"/>
            <a:chOff x="-11703850" y="4081850"/>
            <a:chExt cx="309575" cy="352875"/>
          </a:xfrm>
        </p:grpSpPr>
        <p:sp>
          <p:nvSpPr>
            <p:cNvPr id="9854" name="Google Shape;9854;p90"/>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90"/>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90"/>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90"/>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90"/>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90"/>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90"/>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90"/>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2" name="Google Shape;9862;p90"/>
          <p:cNvGrpSpPr/>
          <p:nvPr/>
        </p:nvGrpSpPr>
        <p:grpSpPr>
          <a:xfrm>
            <a:off x="5306120" y="2738964"/>
            <a:ext cx="357002" cy="355451"/>
            <a:chOff x="-9958475" y="3180025"/>
            <a:chExt cx="354450" cy="352875"/>
          </a:xfrm>
        </p:grpSpPr>
        <p:sp>
          <p:nvSpPr>
            <p:cNvPr id="9863" name="Google Shape;9863;p90"/>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90"/>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90"/>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6" name="Google Shape;9866;p90"/>
          <p:cNvGrpSpPr/>
          <p:nvPr/>
        </p:nvGrpSpPr>
        <p:grpSpPr>
          <a:xfrm>
            <a:off x="5315247" y="3214945"/>
            <a:ext cx="337966" cy="355325"/>
            <a:chOff x="-9949025" y="3615575"/>
            <a:chExt cx="335550" cy="352750"/>
          </a:xfrm>
        </p:grpSpPr>
        <p:sp>
          <p:nvSpPr>
            <p:cNvPr id="9867" name="Google Shape;9867;p90"/>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90"/>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90"/>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0" name="Google Shape;9870;p90"/>
          <p:cNvGrpSpPr/>
          <p:nvPr/>
        </p:nvGrpSpPr>
        <p:grpSpPr>
          <a:xfrm>
            <a:off x="7950093" y="2738451"/>
            <a:ext cx="360175" cy="358423"/>
            <a:chOff x="-9961625" y="4048175"/>
            <a:chExt cx="357600" cy="355825"/>
          </a:xfrm>
        </p:grpSpPr>
        <p:sp>
          <p:nvSpPr>
            <p:cNvPr id="9871" name="Google Shape;9871;p90"/>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90"/>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90"/>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90"/>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90"/>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90"/>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90"/>
          <p:cNvGrpSpPr/>
          <p:nvPr/>
        </p:nvGrpSpPr>
        <p:grpSpPr>
          <a:xfrm>
            <a:off x="6636814" y="3213963"/>
            <a:ext cx="364959" cy="357289"/>
            <a:chOff x="-8680950" y="3624225"/>
            <a:chExt cx="362350" cy="354700"/>
          </a:xfrm>
        </p:grpSpPr>
        <p:sp>
          <p:nvSpPr>
            <p:cNvPr id="9878" name="Google Shape;9878;p90"/>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90"/>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90"/>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90"/>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90"/>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90"/>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4" name="Google Shape;9884;p90"/>
          <p:cNvGrpSpPr/>
          <p:nvPr/>
        </p:nvGrpSpPr>
        <p:grpSpPr>
          <a:xfrm>
            <a:off x="5773058" y="1379624"/>
            <a:ext cx="313365" cy="355476"/>
            <a:chOff x="-13056975" y="3212300"/>
            <a:chExt cx="311125" cy="352900"/>
          </a:xfrm>
        </p:grpSpPr>
        <p:sp>
          <p:nvSpPr>
            <p:cNvPr id="9885" name="Google Shape;9885;p90"/>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90"/>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90"/>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90"/>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90"/>
          <p:cNvGrpSpPr/>
          <p:nvPr/>
        </p:nvGrpSpPr>
        <p:grpSpPr>
          <a:xfrm>
            <a:off x="5750446" y="1820418"/>
            <a:ext cx="358588" cy="355325"/>
            <a:chOff x="-13077450" y="3647075"/>
            <a:chExt cx="356025" cy="352750"/>
          </a:xfrm>
        </p:grpSpPr>
        <p:sp>
          <p:nvSpPr>
            <p:cNvPr id="9890" name="Google Shape;9890;p90"/>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90"/>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90"/>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90"/>
          <p:cNvGrpSpPr/>
          <p:nvPr/>
        </p:nvGrpSpPr>
        <p:grpSpPr>
          <a:xfrm>
            <a:off x="5761552" y="2264018"/>
            <a:ext cx="357002" cy="357037"/>
            <a:chOff x="-13079025" y="4079475"/>
            <a:chExt cx="354450" cy="354450"/>
          </a:xfrm>
        </p:grpSpPr>
        <p:sp>
          <p:nvSpPr>
            <p:cNvPr id="9894" name="Google Shape;9894;p90"/>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90"/>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90"/>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90"/>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90"/>
          <p:cNvGrpSpPr/>
          <p:nvPr/>
        </p:nvGrpSpPr>
        <p:grpSpPr>
          <a:xfrm>
            <a:off x="7534619" y="1380027"/>
            <a:ext cx="356221" cy="354670"/>
            <a:chOff x="-11292700" y="3213875"/>
            <a:chExt cx="353675" cy="352100"/>
          </a:xfrm>
        </p:grpSpPr>
        <p:sp>
          <p:nvSpPr>
            <p:cNvPr id="9899" name="Google Shape;9899;p90"/>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90"/>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90"/>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90"/>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90"/>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90"/>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90"/>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90"/>
          <p:cNvGrpSpPr/>
          <p:nvPr/>
        </p:nvGrpSpPr>
        <p:grpSpPr>
          <a:xfrm>
            <a:off x="7528677" y="1819965"/>
            <a:ext cx="368106" cy="356232"/>
            <a:chOff x="-11299000" y="3647875"/>
            <a:chExt cx="365475" cy="353650"/>
          </a:xfrm>
        </p:grpSpPr>
        <p:sp>
          <p:nvSpPr>
            <p:cNvPr id="9907" name="Google Shape;9907;p90"/>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90"/>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90"/>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90"/>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90"/>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90"/>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90"/>
          <p:cNvGrpSpPr/>
          <p:nvPr/>
        </p:nvGrpSpPr>
        <p:grpSpPr>
          <a:xfrm>
            <a:off x="7544139" y="2275916"/>
            <a:ext cx="357808" cy="333240"/>
            <a:chOff x="-11295075" y="4092875"/>
            <a:chExt cx="355250" cy="330825"/>
          </a:xfrm>
        </p:grpSpPr>
        <p:sp>
          <p:nvSpPr>
            <p:cNvPr id="9914" name="Google Shape;9914;p90"/>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90"/>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90"/>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90"/>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90"/>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90"/>
          <p:cNvGrpSpPr/>
          <p:nvPr/>
        </p:nvGrpSpPr>
        <p:grpSpPr>
          <a:xfrm>
            <a:off x="5769739" y="2738964"/>
            <a:ext cx="312585" cy="355451"/>
            <a:chOff x="-9500075" y="3180800"/>
            <a:chExt cx="310350" cy="352875"/>
          </a:xfrm>
        </p:grpSpPr>
        <p:sp>
          <p:nvSpPr>
            <p:cNvPr id="9920" name="Google Shape;9920;p90"/>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90"/>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90"/>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90"/>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90"/>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90"/>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90"/>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90"/>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90"/>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9" name="Google Shape;9929;p90"/>
          <p:cNvGrpSpPr/>
          <p:nvPr/>
        </p:nvGrpSpPr>
        <p:grpSpPr>
          <a:xfrm>
            <a:off x="5747530" y="3214479"/>
            <a:ext cx="356221" cy="356257"/>
            <a:chOff x="-9523700" y="3614000"/>
            <a:chExt cx="353675" cy="353675"/>
          </a:xfrm>
        </p:grpSpPr>
        <p:sp>
          <p:nvSpPr>
            <p:cNvPr id="9930" name="Google Shape;9930;p90"/>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90"/>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90"/>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90"/>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90"/>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90"/>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90"/>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90"/>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90"/>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90"/>
          <p:cNvGrpSpPr/>
          <p:nvPr/>
        </p:nvGrpSpPr>
        <p:grpSpPr>
          <a:xfrm>
            <a:off x="7532481" y="3237121"/>
            <a:ext cx="356221" cy="354670"/>
            <a:chOff x="-9523700" y="4049550"/>
            <a:chExt cx="353675" cy="352100"/>
          </a:xfrm>
        </p:grpSpPr>
        <p:sp>
          <p:nvSpPr>
            <p:cNvPr id="9940" name="Google Shape;9940;p90"/>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90"/>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90"/>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90"/>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90"/>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90"/>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90"/>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7" name="Google Shape;9947;p90"/>
          <p:cNvGrpSpPr/>
          <p:nvPr/>
        </p:nvGrpSpPr>
        <p:grpSpPr>
          <a:xfrm>
            <a:off x="7088596" y="3237094"/>
            <a:ext cx="357002" cy="311029"/>
            <a:chOff x="-8209150" y="3659675"/>
            <a:chExt cx="354450" cy="308775"/>
          </a:xfrm>
        </p:grpSpPr>
        <p:sp>
          <p:nvSpPr>
            <p:cNvPr id="9948" name="Google Shape;9948;p90"/>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90"/>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90"/>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90"/>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90"/>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90"/>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90"/>
          <p:cNvGrpSpPr/>
          <p:nvPr/>
        </p:nvGrpSpPr>
        <p:grpSpPr>
          <a:xfrm>
            <a:off x="6202157" y="2266007"/>
            <a:ext cx="356221" cy="353059"/>
            <a:chOff x="-12643475" y="4081850"/>
            <a:chExt cx="353675" cy="350500"/>
          </a:xfrm>
        </p:grpSpPr>
        <p:sp>
          <p:nvSpPr>
            <p:cNvPr id="9955" name="Google Shape;9955;p90"/>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90"/>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90"/>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90"/>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9" name="Google Shape;9959;p90"/>
          <p:cNvSpPr/>
          <p:nvPr/>
        </p:nvSpPr>
        <p:spPr>
          <a:xfrm>
            <a:off x="8015262" y="18206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0" name="Google Shape;9960;p90"/>
          <p:cNvGrpSpPr/>
          <p:nvPr/>
        </p:nvGrpSpPr>
        <p:grpSpPr>
          <a:xfrm>
            <a:off x="7984757" y="2275916"/>
            <a:ext cx="356221" cy="333240"/>
            <a:chOff x="-10858725" y="4092875"/>
            <a:chExt cx="353675" cy="330825"/>
          </a:xfrm>
        </p:grpSpPr>
        <p:sp>
          <p:nvSpPr>
            <p:cNvPr id="9961" name="Google Shape;9961;p90"/>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90"/>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90"/>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90"/>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90"/>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90"/>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90"/>
          <p:cNvGrpSpPr/>
          <p:nvPr/>
        </p:nvGrpSpPr>
        <p:grpSpPr>
          <a:xfrm>
            <a:off x="6243280" y="3214882"/>
            <a:ext cx="252278" cy="355451"/>
            <a:chOff x="-9039300" y="3614000"/>
            <a:chExt cx="250475" cy="352875"/>
          </a:xfrm>
        </p:grpSpPr>
        <p:sp>
          <p:nvSpPr>
            <p:cNvPr id="9968" name="Google Shape;9968;p90"/>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90"/>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0" name="Google Shape;9970;p90"/>
          <p:cNvGrpSpPr/>
          <p:nvPr/>
        </p:nvGrpSpPr>
        <p:grpSpPr>
          <a:xfrm>
            <a:off x="7975246" y="3237121"/>
            <a:ext cx="354635" cy="354670"/>
            <a:chOff x="-9088150" y="4049550"/>
            <a:chExt cx="352100" cy="352100"/>
          </a:xfrm>
        </p:grpSpPr>
        <p:sp>
          <p:nvSpPr>
            <p:cNvPr id="9971" name="Google Shape;9971;p90"/>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90"/>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90"/>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90"/>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90"/>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90"/>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90"/>
          <p:cNvGrpSpPr/>
          <p:nvPr/>
        </p:nvGrpSpPr>
        <p:grpSpPr>
          <a:xfrm>
            <a:off x="7109610" y="2739354"/>
            <a:ext cx="315757" cy="354670"/>
            <a:chOff x="-8191825" y="3174500"/>
            <a:chExt cx="313500" cy="352100"/>
          </a:xfrm>
        </p:grpSpPr>
        <p:sp>
          <p:nvSpPr>
            <p:cNvPr id="9978" name="Google Shape;9978;p90"/>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90"/>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90"/>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90"/>
          <p:cNvGrpSpPr/>
          <p:nvPr/>
        </p:nvGrpSpPr>
        <p:grpSpPr>
          <a:xfrm>
            <a:off x="4858968" y="1379875"/>
            <a:ext cx="356221" cy="354973"/>
            <a:chOff x="-13947000" y="3212800"/>
            <a:chExt cx="353675" cy="352400"/>
          </a:xfrm>
        </p:grpSpPr>
        <p:sp>
          <p:nvSpPr>
            <p:cNvPr id="9982" name="Google Shape;9982;p90"/>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90"/>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4" name="Google Shape;9984;p90"/>
          <p:cNvSpPr/>
          <p:nvPr/>
        </p:nvSpPr>
        <p:spPr>
          <a:xfrm>
            <a:off x="4902088" y="22654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5" name="Google Shape;9985;p90"/>
          <p:cNvGrpSpPr/>
          <p:nvPr/>
        </p:nvGrpSpPr>
        <p:grpSpPr>
          <a:xfrm>
            <a:off x="5301563" y="1379233"/>
            <a:ext cx="356221" cy="356257"/>
            <a:chOff x="-13512225" y="3211525"/>
            <a:chExt cx="353675" cy="353675"/>
          </a:xfrm>
        </p:grpSpPr>
        <p:sp>
          <p:nvSpPr>
            <p:cNvPr id="9986" name="Google Shape;9986;p90"/>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90"/>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90"/>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90"/>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90"/>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90"/>
          <p:cNvGrpSpPr/>
          <p:nvPr/>
        </p:nvGrpSpPr>
        <p:grpSpPr>
          <a:xfrm>
            <a:off x="6191845" y="1379624"/>
            <a:ext cx="356221" cy="355476"/>
            <a:chOff x="-12643475" y="3212300"/>
            <a:chExt cx="353675" cy="352900"/>
          </a:xfrm>
        </p:grpSpPr>
        <p:sp>
          <p:nvSpPr>
            <p:cNvPr id="9992" name="Google Shape;9992;p90"/>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90"/>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90"/>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90"/>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90"/>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90"/>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90"/>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90"/>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90"/>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90"/>
          <p:cNvGrpSpPr/>
          <p:nvPr/>
        </p:nvGrpSpPr>
        <p:grpSpPr>
          <a:xfrm>
            <a:off x="6191845" y="1831398"/>
            <a:ext cx="356221" cy="333366"/>
            <a:chOff x="-12643475" y="3657325"/>
            <a:chExt cx="353675" cy="330950"/>
          </a:xfrm>
        </p:grpSpPr>
        <p:sp>
          <p:nvSpPr>
            <p:cNvPr id="10002" name="Google Shape;10002;p90"/>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90"/>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90"/>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90"/>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90"/>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90"/>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90"/>
          <p:cNvGrpSpPr/>
          <p:nvPr/>
        </p:nvGrpSpPr>
        <p:grpSpPr>
          <a:xfrm>
            <a:off x="7974847" y="1380027"/>
            <a:ext cx="355416" cy="354670"/>
            <a:chOff x="-10857925" y="3213875"/>
            <a:chExt cx="352875" cy="352100"/>
          </a:xfrm>
        </p:grpSpPr>
        <p:sp>
          <p:nvSpPr>
            <p:cNvPr id="10009" name="Google Shape;10009;p90"/>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90"/>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90"/>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90"/>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90"/>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90"/>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90"/>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90"/>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90"/>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90"/>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90"/>
          <p:cNvGrpSpPr/>
          <p:nvPr/>
        </p:nvGrpSpPr>
        <p:grpSpPr>
          <a:xfrm>
            <a:off x="6191762" y="2739455"/>
            <a:ext cx="356096" cy="354469"/>
            <a:chOff x="-9089725" y="3180200"/>
            <a:chExt cx="353550" cy="351900"/>
          </a:xfrm>
        </p:grpSpPr>
        <p:sp>
          <p:nvSpPr>
            <p:cNvPr id="10020" name="Google Shape;10020;p90"/>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90"/>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90"/>
          <p:cNvGrpSpPr/>
          <p:nvPr/>
        </p:nvGrpSpPr>
        <p:grpSpPr>
          <a:xfrm>
            <a:off x="7083760" y="1819260"/>
            <a:ext cx="358588" cy="357642"/>
            <a:chOff x="7083760" y="1971660"/>
            <a:chExt cx="358588" cy="357642"/>
          </a:xfrm>
        </p:grpSpPr>
        <p:sp>
          <p:nvSpPr>
            <p:cNvPr id="10023" name="Google Shape;10023;p90"/>
            <p:cNvSpPr/>
            <p:nvPr/>
          </p:nvSpPr>
          <p:spPr>
            <a:xfrm>
              <a:off x="7354268" y="1973246"/>
              <a:ext cx="87299" cy="80760"/>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90"/>
            <p:cNvSpPr/>
            <p:nvPr/>
          </p:nvSpPr>
          <p:spPr>
            <a:xfrm>
              <a:off x="7212278" y="2099990"/>
              <a:ext cx="19867" cy="19869"/>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90"/>
            <p:cNvSpPr/>
            <p:nvPr/>
          </p:nvSpPr>
          <p:spPr>
            <a:xfrm>
              <a:off x="7083760" y="1971660"/>
              <a:ext cx="356221" cy="210878"/>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90"/>
            <p:cNvSpPr/>
            <p:nvPr/>
          </p:nvSpPr>
          <p:spPr>
            <a:xfrm>
              <a:off x="7295574" y="2099990"/>
              <a:ext cx="19867" cy="19869"/>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90"/>
            <p:cNvSpPr/>
            <p:nvPr/>
          </p:nvSpPr>
          <p:spPr>
            <a:xfrm>
              <a:off x="7121131" y="2184880"/>
              <a:ext cx="68238" cy="69856"/>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90"/>
            <p:cNvSpPr/>
            <p:nvPr/>
          </p:nvSpPr>
          <p:spPr>
            <a:xfrm>
              <a:off x="7188883" y="2195985"/>
              <a:ext cx="47641" cy="55578"/>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90"/>
            <p:cNvSpPr/>
            <p:nvPr/>
          </p:nvSpPr>
          <p:spPr>
            <a:xfrm>
              <a:off x="7400297" y="2129352"/>
              <a:ext cx="42051" cy="8413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90"/>
            <p:cNvSpPr/>
            <p:nvPr/>
          </p:nvSpPr>
          <p:spPr>
            <a:xfrm>
              <a:off x="7225961" y="2203137"/>
              <a:ext cx="84907" cy="62704"/>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90"/>
            <p:cNvSpPr/>
            <p:nvPr/>
          </p:nvSpPr>
          <p:spPr>
            <a:xfrm>
              <a:off x="7298289" y="2195985"/>
              <a:ext cx="47615" cy="55578"/>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90"/>
            <p:cNvSpPr/>
            <p:nvPr/>
          </p:nvSpPr>
          <p:spPr>
            <a:xfrm>
              <a:off x="7086152" y="2230913"/>
              <a:ext cx="354610" cy="98388"/>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90"/>
            <p:cNvSpPr/>
            <p:nvPr/>
          </p:nvSpPr>
          <p:spPr>
            <a:xfrm>
              <a:off x="7345419" y="2186466"/>
              <a:ext cx="67457" cy="690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90"/>
            <p:cNvSpPr/>
            <p:nvPr/>
          </p:nvSpPr>
          <p:spPr>
            <a:xfrm flipH="1">
              <a:off x="7088602" y="2134638"/>
              <a:ext cx="47123" cy="84126"/>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90"/>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0036" name="Google Shape;10036;p90"/>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40"/>
        <p:cNvGrpSpPr/>
        <p:nvPr/>
      </p:nvGrpSpPr>
      <p:grpSpPr>
        <a:xfrm>
          <a:off x="0" y="0"/>
          <a:ext cx="0" cy="0"/>
          <a:chOff x="0" y="0"/>
          <a:chExt cx="0" cy="0"/>
        </a:xfrm>
      </p:grpSpPr>
      <p:sp>
        <p:nvSpPr>
          <p:cNvPr id="10041" name="Google Shape;10041;p91"/>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2" name="Google Shape;10042;p91"/>
          <p:cNvGrpSpPr/>
          <p:nvPr/>
        </p:nvGrpSpPr>
        <p:grpSpPr>
          <a:xfrm>
            <a:off x="748855" y="2243507"/>
            <a:ext cx="452798" cy="449473"/>
            <a:chOff x="-21322300" y="3693325"/>
            <a:chExt cx="306400" cy="304150"/>
          </a:xfrm>
        </p:grpSpPr>
        <p:sp>
          <p:nvSpPr>
            <p:cNvPr id="10043" name="Google Shape;10043;p9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9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9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9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91"/>
          <p:cNvGrpSpPr/>
          <p:nvPr/>
        </p:nvGrpSpPr>
        <p:grpSpPr>
          <a:xfrm>
            <a:off x="748263" y="2810244"/>
            <a:ext cx="453980" cy="422540"/>
            <a:chOff x="-21322300" y="4077125"/>
            <a:chExt cx="307200" cy="285925"/>
          </a:xfrm>
        </p:grpSpPr>
        <p:sp>
          <p:nvSpPr>
            <p:cNvPr id="10048" name="Google Shape;10048;p9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9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9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9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9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9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9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9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9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9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9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9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91"/>
          <p:cNvGrpSpPr/>
          <p:nvPr/>
        </p:nvGrpSpPr>
        <p:grpSpPr>
          <a:xfrm>
            <a:off x="3525440" y="1689128"/>
            <a:ext cx="451653" cy="450212"/>
            <a:chOff x="-19394200" y="3333800"/>
            <a:chExt cx="305625" cy="304650"/>
          </a:xfrm>
        </p:grpSpPr>
        <p:sp>
          <p:nvSpPr>
            <p:cNvPr id="10061" name="Google Shape;10061;p9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9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9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9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9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9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9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9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9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91"/>
          <p:cNvGrpSpPr/>
          <p:nvPr/>
        </p:nvGrpSpPr>
        <p:grpSpPr>
          <a:xfrm>
            <a:off x="3524276" y="2243580"/>
            <a:ext cx="453980" cy="449325"/>
            <a:chOff x="-19396575" y="3708500"/>
            <a:chExt cx="307200" cy="304050"/>
          </a:xfrm>
        </p:grpSpPr>
        <p:sp>
          <p:nvSpPr>
            <p:cNvPr id="10071" name="Google Shape;10071;p9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9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9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91"/>
          <p:cNvGrpSpPr/>
          <p:nvPr/>
        </p:nvGrpSpPr>
        <p:grpSpPr>
          <a:xfrm>
            <a:off x="3518457" y="2796461"/>
            <a:ext cx="465618" cy="450101"/>
            <a:chOff x="-19394200" y="4084200"/>
            <a:chExt cx="315075" cy="304575"/>
          </a:xfrm>
        </p:grpSpPr>
        <p:sp>
          <p:nvSpPr>
            <p:cNvPr id="10075" name="Google Shape;10075;p9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9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9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9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9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9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91"/>
          <p:cNvGrpSpPr/>
          <p:nvPr/>
        </p:nvGrpSpPr>
        <p:grpSpPr>
          <a:xfrm>
            <a:off x="6324167" y="1689001"/>
            <a:ext cx="400447" cy="450470"/>
            <a:chOff x="-17526750" y="3309200"/>
            <a:chExt cx="270975" cy="304825"/>
          </a:xfrm>
        </p:grpSpPr>
        <p:sp>
          <p:nvSpPr>
            <p:cNvPr id="10082" name="Google Shape;10082;p9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9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9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9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9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91"/>
          <p:cNvGrpSpPr/>
          <p:nvPr/>
        </p:nvGrpSpPr>
        <p:grpSpPr>
          <a:xfrm>
            <a:off x="6300319" y="2244173"/>
            <a:ext cx="448143" cy="448143"/>
            <a:chOff x="-17542500" y="3684100"/>
            <a:chExt cx="303250" cy="303250"/>
          </a:xfrm>
        </p:grpSpPr>
        <p:sp>
          <p:nvSpPr>
            <p:cNvPr id="10088" name="Google Shape;10088;p9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9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9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9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9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9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9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91"/>
          <p:cNvGrpSpPr/>
          <p:nvPr/>
        </p:nvGrpSpPr>
        <p:grpSpPr>
          <a:xfrm>
            <a:off x="6299728" y="2810817"/>
            <a:ext cx="449325" cy="421395"/>
            <a:chOff x="-17542500" y="4068450"/>
            <a:chExt cx="304050" cy="285150"/>
          </a:xfrm>
        </p:grpSpPr>
        <p:sp>
          <p:nvSpPr>
            <p:cNvPr id="10096" name="Google Shape;10096;p9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9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9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9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9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9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91"/>
          <p:cNvGrpSpPr/>
          <p:nvPr/>
        </p:nvGrpSpPr>
        <p:grpSpPr>
          <a:xfrm>
            <a:off x="3530150" y="3342211"/>
            <a:ext cx="343404" cy="449325"/>
            <a:chOff x="-15652200" y="3335975"/>
            <a:chExt cx="232375" cy="304050"/>
          </a:xfrm>
        </p:grpSpPr>
        <p:sp>
          <p:nvSpPr>
            <p:cNvPr id="10103" name="Google Shape;10103;p9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9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9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9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9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9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9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9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9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91"/>
          <p:cNvGrpSpPr/>
          <p:nvPr/>
        </p:nvGrpSpPr>
        <p:grpSpPr>
          <a:xfrm>
            <a:off x="1303491" y="1689573"/>
            <a:ext cx="450470" cy="449325"/>
            <a:chOff x="-20946600" y="3317850"/>
            <a:chExt cx="304825" cy="304050"/>
          </a:xfrm>
        </p:grpSpPr>
        <p:sp>
          <p:nvSpPr>
            <p:cNvPr id="10113" name="Google Shape;10113;p9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9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9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6" name="Google Shape;10116;p91"/>
          <p:cNvGrpSpPr/>
          <p:nvPr/>
        </p:nvGrpSpPr>
        <p:grpSpPr>
          <a:xfrm>
            <a:off x="1304064" y="2243729"/>
            <a:ext cx="449325" cy="449030"/>
            <a:chOff x="-20945825" y="3692175"/>
            <a:chExt cx="304050" cy="303850"/>
          </a:xfrm>
        </p:grpSpPr>
        <p:sp>
          <p:nvSpPr>
            <p:cNvPr id="10117" name="Google Shape;10117;p9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9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9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9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91"/>
          <p:cNvGrpSpPr/>
          <p:nvPr/>
        </p:nvGrpSpPr>
        <p:grpSpPr>
          <a:xfrm>
            <a:off x="1329667" y="2797442"/>
            <a:ext cx="398119" cy="448143"/>
            <a:chOff x="-20930075" y="4066100"/>
            <a:chExt cx="269400" cy="303250"/>
          </a:xfrm>
        </p:grpSpPr>
        <p:sp>
          <p:nvSpPr>
            <p:cNvPr id="10122" name="Google Shape;10122;p9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9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91"/>
          <p:cNvGrpSpPr/>
          <p:nvPr/>
        </p:nvGrpSpPr>
        <p:grpSpPr>
          <a:xfrm>
            <a:off x="4110888" y="1689848"/>
            <a:ext cx="372516" cy="448771"/>
            <a:chOff x="-18994100" y="3334775"/>
            <a:chExt cx="252075" cy="303675"/>
          </a:xfrm>
        </p:grpSpPr>
        <p:sp>
          <p:nvSpPr>
            <p:cNvPr id="10125" name="Google Shape;10125;p9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9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9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9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91"/>
          <p:cNvGrpSpPr/>
          <p:nvPr/>
        </p:nvGrpSpPr>
        <p:grpSpPr>
          <a:xfrm>
            <a:off x="4125445" y="2244743"/>
            <a:ext cx="343404" cy="446998"/>
            <a:chOff x="-18983850" y="3710075"/>
            <a:chExt cx="232375" cy="302475"/>
          </a:xfrm>
        </p:grpSpPr>
        <p:sp>
          <p:nvSpPr>
            <p:cNvPr id="10130" name="Google Shape;10130;p9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9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9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9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4" name="Google Shape;10134;p91"/>
          <p:cNvGrpSpPr/>
          <p:nvPr/>
        </p:nvGrpSpPr>
        <p:grpSpPr>
          <a:xfrm>
            <a:off x="4071911" y="2797422"/>
            <a:ext cx="450470" cy="448180"/>
            <a:chOff x="-19020075" y="4084200"/>
            <a:chExt cx="304825" cy="303275"/>
          </a:xfrm>
        </p:grpSpPr>
        <p:sp>
          <p:nvSpPr>
            <p:cNvPr id="10135" name="Google Shape;10135;p9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9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9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9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9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9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9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9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9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91"/>
          <p:cNvGrpSpPr/>
          <p:nvPr/>
        </p:nvGrpSpPr>
        <p:grpSpPr>
          <a:xfrm>
            <a:off x="6889176" y="1689001"/>
            <a:ext cx="396937" cy="450470"/>
            <a:chOff x="-17149475" y="3309200"/>
            <a:chExt cx="268600" cy="304825"/>
          </a:xfrm>
        </p:grpSpPr>
        <p:sp>
          <p:nvSpPr>
            <p:cNvPr id="10145" name="Google Shape;10145;p9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9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91"/>
          <p:cNvGrpSpPr/>
          <p:nvPr/>
        </p:nvGrpSpPr>
        <p:grpSpPr>
          <a:xfrm>
            <a:off x="6862982" y="2258120"/>
            <a:ext cx="449325" cy="420249"/>
            <a:chOff x="-17168375" y="3692750"/>
            <a:chExt cx="304050" cy="284375"/>
          </a:xfrm>
        </p:grpSpPr>
        <p:sp>
          <p:nvSpPr>
            <p:cNvPr id="10148" name="Google Shape;10148;p9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9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9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9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9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9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9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5" name="Google Shape;10155;p91"/>
          <p:cNvGrpSpPr/>
          <p:nvPr/>
        </p:nvGrpSpPr>
        <p:grpSpPr>
          <a:xfrm>
            <a:off x="6859491" y="2796852"/>
            <a:ext cx="456308" cy="449325"/>
            <a:chOff x="-17170750" y="4058800"/>
            <a:chExt cx="308775" cy="304050"/>
          </a:xfrm>
        </p:grpSpPr>
        <p:sp>
          <p:nvSpPr>
            <p:cNvPr id="10156" name="Google Shape;10156;p9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9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9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9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9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9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9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9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9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9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9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9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9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9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9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9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9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3" name="Google Shape;10173;p91"/>
          <p:cNvGrpSpPr/>
          <p:nvPr/>
        </p:nvGrpSpPr>
        <p:grpSpPr>
          <a:xfrm>
            <a:off x="5721388" y="3343358"/>
            <a:ext cx="450470" cy="446998"/>
            <a:chOff x="-15688425" y="3707725"/>
            <a:chExt cx="304825" cy="302475"/>
          </a:xfrm>
        </p:grpSpPr>
        <p:sp>
          <p:nvSpPr>
            <p:cNvPr id="10174" name="Google Shape;10174;p9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9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9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9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9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9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91"/>
          <p:cNvGrpSpPr/>
          <p:nvPr/>
        </p:nvGrpSpPr>
        <p:grpSpPr>
          <a:xfrm>
            <a:off x="1865544" y="1690441"/>
            <a:ext cx="451653" cy="447589"/>
            <a:chOff x="-20572500" y="3319025"/>
            <a:chExt cx="305625" cy="302875"/>
          </a:xfrm>
        </p:grpSpPr>
        <p:sp>
          <p:nvSpPr>
            <p:cNvPr id="10181" name="Google Shape;10181;p9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9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91"/>
          <p:cNvGrpSpPr/>
          <p:nvPr/>
        </p:nvGrpSpPr>
        <p:grpSpPr>
          <a:xfrm>
            <a:off x="1866708" y="2305410"/>
            <a:ext cx="449325" cy="325670"/>
            <a:chOff x="-20571700" y="3722875"/>
            <a:chExt cx="304050" cy="220375"/>
          </a:xfrm>
        </p:grpSpPr>
        <p:sp>
          <p:nvSpPr>
            <p:cNvPr id="10184" name="Google Shape;10184;p9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9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9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9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9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9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9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1" name="Google Shape;10191;p91"/>
          <p:cNvGrpSpPr/>
          <p:nvPr/>
        </p:nvGrpSpPr>
        <p:grpSpPr>
          <a:xfrm>
            <a:off x="1866135" y="2796278"/>
            <a:ext cx="450470" cy="450470"/>
            <a:chOff x="-20571700" y="4066875"/>
            <a:chExt cx="304825" cy="304825"/>
          </a:xfrm>
        </p:grpSpPr>
        <p:sp>
          <p:nvSpPr>
            <p:cNvPr id="10192" name="Google Shape;10192;p9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9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9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9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9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9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91"/>
          <p:cNvGrpSpPr/>
          <p:nvPr/>
        </p:nvGrpSpPr>
        <p:grpSpPr>
          <a:xfrm>
            <a:off x="4632837" y="1688259"/>
            <a:ext cx="453980" cy="451948"/>
            <a:chOff x="-18645175" y="3334200"/>
            <a:chExt cx="307200" cy="305825"/>
          </a:xfrm>
        </p:grpSpPr>
        <p:sp>
          <p:nvSpPr>
            <p:cNvPr id="10199" name="Google Shape;10199;p9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9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9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9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9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91"/>
          <p:cNvGrpSpPr/>
          <p:nvPr/>
        </p:nvGrpSpPr>
        <p:grpSpPr>
          <a:xfrm>
            <a:off x="4633429" y="2242989"/>
            <a:ext cx="452798" cy="450507"/>
            <a:chOff x="-18645175" y="3708500"/>
            <a:chExt cx="306400" cy="304850"/>
          </a:xfrm>
        </p:grpSpPr>
        <p:sp>
          <p:nvSpPr>
            <p:cNvPr id="10205" name="Google Shape;10205;p9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9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9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9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9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9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9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2" name="Google Shape;10212;p91"/>
          <p:cNvGrpSpPr/>
          <p:nvPr/>
        </p:nvGrpSpPr>
        <p:grpSpPr>
          <a:xfrm>
            <a:off x="4631101" y="2795630"/>
            <a:ext cx="457453" cy="451763"/>
            <a:chOff x="-18647525" y="4082625"/>
            <a:chExt cx="309550" cy="305700"/>
          </a:xfrm>
        </p:grpSpPr>
        <p:sp>
          <p:nvSpPr>
            <p:cNvPr id="10213" name="Google Shape;10213;p9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9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9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9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91"/>
          <p:cNvGrpSpPr/>
          <p:nvPr/>
        </p:nvGrpSpPr>
        <p:grpSpPr>
          <a:xfrm>
            <a:off x="7441485" y="1689592"/>
            <a:ext cx="395755" cy="449288"/>
            <a:chOff x="-16775350" y="3309200"/>
            <a:chExt cx="267800" cy="304025"/>
          </a:xfrm>
        </p:grpSpPr>
        <p:sp>
          <p:nvSpPr>
            <p:cNvPr id="10218" name="Google Shape;10218;p9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9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9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91"/>
          <p:cNvGrpSpPr/>
          <p:nvPr/>
        </p:nvGrpSpPr>
        <p:grpSpPr>
          <a:xfrm>
            <a:off x="7441485" y="2241827"/>
            <a:ext cx="395755" cy="452835"/>
            <a:chOff x="-16775350" y="3683300"/>
            <a:chExt cx="267800" cy="306425"/>
          </a:xfrm>
        </p:grpSpPr>
        <p:sp>
          <p:nvSpPr>
            <p:cNvPr id="10222" name="Google Shape;10222;p9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9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9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91"/>
          <p:cNvGrpSpPr/>
          <p:nvPr/>
        </p:nvGrpSpPr>
        <p:grpSpPr>
          <a:xfrm>
            <a:off x="7413536" y="2796870"/>
            <a:ext cx="451653" cy="449288"/>
            <a:chOff x="-16794250" y="4058225"/>
            <a:chExt cx="305625" cy="304025"/>
          </a:xfrm>
        </p:grpSpPr>
        <p:sp>
          <p:nvSpPr>
            <p:cNvPr id="10226" name="Google Shape;10226;p9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9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9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9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9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9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9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9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9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5" name="Google Shape;10235;p91"/>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6" name="Google Shape;10236;p91"/>
          <p:cNvGrpSpPr/>
          <p:nvPr/>
        </p:nvGrpSpPr>
        <p:grpSpPr>
          <a:xfrm>
            <a:off x="2414953" y="1689573"/>
            <a:ext cx="457453" cy="449325"/>
            <a:chOff x="-20199150" y="3317850"/>
            <a:chExt cx="309550" cy="304050"/>
          </a:xfrm>
        </p:grpSpPr>
        <p:sp>
          <p:nvSpPr>
            <p:cNvPr id="10237" name="Google Shape;10237;p9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9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9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9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9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9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9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4" name="Google Shape;10244;p91"/>
          <p:cNvGrpSpPr/>
          <p:nvPr/>
        </p:nvGrpSpPr>
        <p:grpSpPr>
          <a:xfrm>
            <a:off x="2417281" y="2242861"/>
            <a:ext cx="452798" cy="450766"/>
            <a:chOff x="-20199150" y="3693150"/>
            <a:chExt cx="306400" cy="305025"/>
          </a:xfrm>
        </p:grpSpPr>
        <p:sp>
          <p:nvSpPr>
            <p:cNvPr id="10245" name="Google Shape;10245;p9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9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9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9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9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9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1" name="Google Shape;10251;p91"/>
          <p:cNvGrpSpPr/>
          <p:nvPr/>
        </p:nvGrpSpPr>
        <p:grpSpPr>
          <a:xfrm>
            <a:off x="2417854" y="2795687"/>
            <a:ext cx="451653" cy="451653"/>
            <a:chOff x="-20197575" y="4066875"/>
            <a:chExt cx="305625" cy="305625"/>
          </a:xfrm>
        </p:grpSpPr>
        <p:sp>
          <p:nvSpPr>
            <p:cNvPr id="10252" name="Google Shape;10252;p9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9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9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9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9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9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9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9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91"/>
          <p:cNvGrpSpPr/>
          <p:nvPr/>
        </p:nvGrpSpPr>
        <p:grpSpPr>
          <a:xfrm>
            <a:off x="5200071" y="1687520"/>
            <a:ext cx="449325" cy="453426"/>
            <a:chOff x="-18271050" y="3333200"/>
            <a:chExt cx="304050" cy="306825"/>
          </a:xfrm>
        </p:grpSpPr>
        <p:sp>
          <p:nvSpPr>
            <p:cNvPr id="10261" name="Google Shape;10261;p9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9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9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9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9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91"/>
          <p:cNvGrpSpPr/>
          <p:nvPr/>
        </p:nvGrpSpPr>
        <p:grpSpPr>
          <a:xfrm>
            <a:off x="5200644" y="2244171"/>
            <a:ext cx="448180" cy="448143"/>
            <a:chOff x="-18270275" y="3710875"/>
            <a:chExt cx="303275" cy="303250"/>
          </a:xfrm>
        </p:grpSpPr>
        <p:sp>
          <p:nvSpPr>
            <p:cNvPr id="10267" name="Google Shape;10267;p9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9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9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9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9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9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91"/>
          <p:cNvGrpSpPr/>
          <p:nvPr/>
        </p:nvGrpSpPr>
        <p:grpSpPr>
          <a:xfrm>
            <a:off x="5254196" y="2797422"/>
            <a:ext cx="341076" cy="448180"/>
            <a:chOff x="-18234025" y="4084200"/>
            <a:chExt cx="230800" cy="303275"/>
          </a:xfrm>
        </p:grpSpPr>
        <p:sp>
          <p:nvSpPr>
            <p:cNvPr id="10274" name="Google Shape;10274;p9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9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9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91"/>
          <p:cNvGrpSpPr/>
          <p:nvPr/>
        </p:nvGrpSpPr>
        <p:grpSpPr>
          <a:xfrm>
            <a:off x="2366751" y="3341641"/>
            <a:ext cx="449325" cy="450470"/>
            <a:chOff x="-16419350" y="3308400"/>
            <a:chExt cx="304050" cy="304825"/>
          </a:xfrm>
        </p:grpSpPr>
        <p:sp>
          <p:nvSpPr>
            <p:cNvPr id="10278" name="Google Shape;10278;p9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9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9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9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9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9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9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91"/>
          <p:cNvGrpSpPr/>
          <p:nvPr/>
        </p:nvGrpSpPr>
        <p:grpSpPr>
          <a:xfrm>
            <a:off x="4638306" y="3340423"/>
            <a:ext cx="395755" cy="452872"/>
            <a:chOff x="-16401225" y="3683275"/>
            <a:chExt cx="267800" cy="306450"/>
          </a:xfrm>
        </p:grpSpPr>
        <p:sp>
          <p:nvSpPr>
            <p:cNvPr id="10286" name="Google Shape;10286;p9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9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9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9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9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9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9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3" name="Google Shape;10293;p91"/>
          <p:cNvGrpSpPr/>
          <p:nvPr/>
        </p:nvGrpSpPr>
        <p:grpSpPr>
          <a:xfrm>
            <a:off x="8003755" y="2797062"/>
            <a:ext cx="450470" cy="448180"/>
            <a:chOff x="-16419350" y="4058200"/>
            <a:chExt cx="304825" cy="303275"/>
          </a:xfrm>
        </p:grpSpPr>
        <p:sp>
          <p:nvSpPr>
            <p:cNvPr id="10294" name="Google Shape;10294;p9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9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9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9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9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9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9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91"/>
          <p:cNvGrpSpPr/>
          <p:nvPr/>
        </p:nvGrpSpPr>
        <p:grpSpPr>
          <a:xfrm>
            <a:off x="4030643" y="3343080"/>
            <a:ext cx="450507" cy="447589"/>
            <a:chOff x="-15296200" y="3326900"/>
            <a:chExt cx="304850" cy="302875"/>
          </a:xfrm>
        </p:grpSpPr>
        <p:sp>
          <p:nvSpPr>
            <p:cNvPr id="10302" name="Google Shape;10302;p9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9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9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9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9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7" name="Google Shape;10307;p91"/>
          <p:cNvGrpSpPr/>
          <p:nvPr/>
        </p:nvGrpSpPr>
        <p:grpSpPr>
          <a:xfrm>
            <a:off x="2946296" y="1706881"/>
            <a:ext cx="486566" cy="414708"/>
            <a:chOff x="-19835275" y="3330250"/>
            <a:chExt cx="329250" cy="280625"/>
          </a:xfrm>
        </p:grpSpPr>
        <p:sp>
          <p:nvSpPr>
            <p:cNvPr id="10308" name="Google Shape;10308;p9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9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9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91"/>
          <p:cNvGrpSpPr/>
          <p:nvPr/>
        </p:nvGrpSpPr>
        <p:grpSpPr>
          <a:xfrm>
            <a:off x="2964325" y="2243470"/>
            <a:ext cx="450507" cy="449547"/>
            <a:chOff x="-19822675" y="3692750"/>
            <a:chExt cx="304850" cy="304200"/>
          </a:xfrm>
        </p:grpSpPr>
        <p:sp>
          <p:nvSpPr>
            <p:cNvPr id="10312" name="Google Shape;10312;p9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9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9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9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9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91"/>
          <p:cNvGrpSpPr/>
          <p:nvPr/>
        </p:nvGrpSpPr>
        <p:grpSpPr>
          <a:xfrm>
            <a:off x="2964916" y="2796278"/>
            <a:ext cx="449325" cy="450470"/>
            <a:chOff x="-19822675" y="4066875"/>
            <a:chExt cx="304050" cy="304825"/>
          </a:xfrm>
        </p:grpSpPr>
        <p:sp>
          <p:nvSpPr>
            <p:cNvPr id="10318" name="Google Shape;10318;p9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9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9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9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9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9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91"/>
          <p:cNvGrpSpPr/>
          <p:nvPr/>
        </p:nvGrpSpPr>
        <p:grpSpPr>
          <a:xfrm>
            <a:off x="5773985" y="1689571"/>
            <a:ext cx="399302" cy="449325"/>
            <a:chOff x="-17878825" y="3334400"/>
            <a:chExt cx="270200" cy="304050"/>
          </a:xfrm>
        </p:grpSpPr>
        <p:sp>
          <p:nvSpPr>
            <p:cNvPr id="10325" name="Google Shape;10325;p9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9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9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9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9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9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9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2" name="Google Shape;10332;p91"/>
          <p:cNvGrpSpPr/>
          <p:nvPr/>
        </p:nvGrpSpPr>
        <p:grpSpPr>
          <a:xfrm>
            <a:off x="5747809" y="2242416"/>
            <a:ext cx="451653" cy="451653"/>
            <a:chOff x="-17896150" y="3709300"/>
            <a:chExt cx="305625" cy="305625"/>
          </a:xfrm>
        </p:grpSpPr>
        <p:sp>
          <p:nvSpPr>
            <p:cNvPr id="10333" name="Google Shape;10333;p9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9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9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9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91"/>
          <p:cNvGrpSpPr/>
          <p:nvPr/>
        </p:nvGrpSpPr>
        <p:grpSpPr>
          <a:xfrm>
            <a:off x="5775740" y="2795686"/>
            <a:ext cx="395792" cy="451653"/>
            <a:chOff x="-17878025" y="4082625"/>
            <a:chExt cx="267825" cy="305625"/>
          </a:xfrm>
        </p:grpSpPr>
        <p:sp>
          <p:nvSpPr>
            <p:cNvPr id="10338" name="Google Shape;10338;p9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9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9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9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9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9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9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91"/>
          <p:cNvGrpSpPr/>
          <p:nvPr/>
        </p:nvGrpSpPr>
        <p:grpSpPr>
          <a:xfrm>
            <a:off x="2919632" y="3355015"/>
            <a:ext cx="450507" cy="423722"/>
            <a:chOff x="-16044450" y="3317850"/>
            <a:chExt cx="304850" cy="286725"/>
          </a:xfrm>
        </p:grpSpPr>
        <p:sp>
          <p:nvSpPr>
            <p:cNvPr id="10346" name="Google Shape;10346;p9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9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9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9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0" name="Google Shape;10350;p91"/>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1" name="Google Shape;10351;p91"/>
          <p:cNvGrpSpPr/>
          <p:nvPr/>
        </p:nvGrpSpPr>
        <p:grpSpPr>
          <a:xfrm>
            <a:off x="8042149" y="2243724"/>
            <a:ext cx="373662" cy="449030"/>
            <a:chOff x="-16018450" y="4058400"/>
            <a:chExt cx="252850" cy="303850"/>
          </a:xfrm>
        </p:grpSpPr>
        <p:sp>
          <p:nvSpPr>
            <p:cNvPr id="10352" name="Google Shape;10352;p9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9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9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9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56" name="Google Shape;10356;p91"/>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91"/>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74"/>
        <p:cNvGrpSpPr/>
        <p:nvPr/>
      </p:nvGrpSpPr>
      <p:grpSpPr>
        <a:xfrm>
          <a:off x="0" y="0"/>
          <a:ext cx="0" cy="0"/>
          <a:chOff x="0" y="0"/>
          <a:chExt cx="0" cy="0"/>
        </a:xfrm>
      </p:grpSpPr>
      <p:sp>
        <p:nvSpPr>
          <p:cNvPr id="2275" name="Google Shape;2275;p47"/>
          <p:cNvSpPr txBox="1">
            <a:spLocks noGrp="1"/>
          </p:cNvSpPr>
          <p:nvPr>
            <p:ph type="title"/>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Concepts</a:t>
            </a:r>
            <a:endParaRPr/>
          </a:p>
        </p:txBody>
      </p:sp>
      <p:sp>
        <p:nvSpPr>
          <p:cNvPr id="2276" name="Google Shape;2276;p47"/>
          <p:cNvSpPr txBox="1">
            <a:spLocks noGrp="1"/>
          </p:cNvSpPr>
          <p:nvPr>
            <p:ph type="body" idx="1"/>
          </p:nvPr>
        </p:nvSpPr>
        <p:spPr>
          <a:xfrm>
            <a:off x="721771" y="1529250"/>
            <a:ext cx="3620100" cy="261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273D40"/>
              </a:buClr>
              <a:buSzPts val="600"/>
              <a:buFont typeface="Arial"/>
              <a:buNone/>
            </a:pPr>
            <a:r>
              <a:rPr lang="en" sz="1400"/>
              <a:t>Do you know what helps you make your point clear? Lists like this one:</a:t>
            </a:r>
            <a:endParaRPr sz="1400"/>
          </a:p>
          <a:p>
            <a:pPr marL="241300" lvl="0" indent="-215900" algn="l" rtl="0">
              <a:spcBef>
                <a:spcPts val="1600"/>
              </a:spcBef>
              <a:spcAft>
                <a:spcPts val="0"/>
              </a:spcAft>
              <a:buClr>
                <a:schemeClr val="dk1"/>
              </a:buClr>
              <a:buSzPts val="1400"/>
              <a:buFont typeface="Alegreya Sans"/>
              <a:buAutoNum type="arabicPeriod"/>
            </a:pPr>
            <a:r>
              <a:rPr lang="en" sz="1400"/>
              <a:t>They’re simple </a:t>
            </a:r>
            <a:endParaRPr sz="1400"/>
          </a:p>
          <a:p>
            <a:pPr marL="241300" lvl="0" indent="-215900" algn="l" rtl="0">
              <a:spcBef>
                <a:spcPts val="0"/>
              </a:spcBef>
              <a:spcAft>
                <a:spcPts val="0"/>
              </a:spcAft>
              <a:buClr>
                <a:schemeClr val="dk1"/>
              </a:buClr>
              <a:buSzPts val="1400"/>
              <a:buFont typeface="Alegreya Sans"/>
              <a:buAutoNum type="arabicPeriod"/>
            </a:pPr>
            <a:r>
              <a:rPr lang="en" sz="1400"/>
              <a:t>You can organize your ideas clearly</a:t>
            </a:r>
            <a:endParaRPr sz="1400"/>
          </a:p>
          <a:p>
            <a:pPr marL="241300" lvl="0" indent="-215900" algn="l" rtl="0">
              <a:spcBef>
                <a:spcPts val="0"/>
              </a:spcBef>
              <a:spcAft>
                <a:spcPts val="0"/>
              </a:spcAft>
              <a:buClr>
                <a:schemeClr val="dk1"/>
              </a:buClr>
              <a:buSzPts val="1400"/>
              <a:buFont typeface="Alegreya Sans"/>
              <a:buAutoNum type="arabicPeriod"/>
            </a:pPr>
            <a:r>
              <a:rPr lang="en" sz="1400"/>
              <a:t>You’ll never forget to buy milk!</a:t>
            </a:r>
            <a:endParaRPr sz="1400"/>
          </a:p>
          <a:p>
            <a:pPr marL="0" lvl="0" indent="0" algn="l" rtl="0">
              <a:spcBef>
                <a:spcPts val="1600"/>
              </a:spcBef>
              <a:spcAft>
                <a:spcPts val="1600"/>
              </a:spcAft>
              <a:buNone/>
            </a:pPr>
            <a:r>
              <a:rPr lang="en" sz="1400"/>
              <a:t>And the most important thing: the audience won’t miss the point of your presentation</a:t>
            </a:r>
            <a:endParaRPr sz="14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61"/>
        <p:cNvGrpSpPr/>
        <p:nvPr/>
      </p:nvGrpSpPr>
      <p:grpSpPr>
        <a:xfrm>
          <a:off x="0" y="0"/>
          <a:ext cx="0" cy="0"/>
          <a:chOff x="0" y="0"/>
          <a:chExt cx="0" cy="0"/>
        </a:xfrm>
      </p:grpSpPr>
      <p:grpSp>
        <p:nvGrpSpPr>
          <p:cNvPr id="10362" name="Google Shape;10362;p92"/>
          <p:cNvGrpSpPr/>
          <p:nvPr/>
        </p:nvGrpSpPr>
        <p:grpSpPr>
          <a:xfrm>
            <a:off x="845901" y="1689241"/>
            <a:ext cx="442337" cy="419623"/>
            <a:chOff x="-6696925" y="3272575"/>
            <a:chExt cx="307200" cy="291425"/>
          </a:xfrm>
        </p:grpSpPr>
        <p:sp>
          <p:nvSpPr>
            <p:cNvPr id="10363" name="Google Shape;10363;p92"/>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92"/>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92"/>
          <p:cNvGrpSpPr/>
          <p:nvPr/>
        </p:nvGrpSpPr>
        <p:grpSpPr>
          <a:xfrm>
            <a:off x="845884" y="2204636"/>
            <a:ext cx="442373" cy="420775"/>
            <a:chOff x="-6690625" y="3631325"/>
            <a:chExt cx="307225" cy="292225"/>
          </a:xfrm>
        </p:grpSpPr>
        <p:sp>
          <p:nvSpPr>
            <p:cNvPr id="10366" name="Google Shape;10366;p92"/>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92"/>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92"/>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92"/>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92"/>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92"/>
          <p:cNvGrpSpPr/>
          <p:nvPr/>
        </p:nvGrpSpPr>
        <p:grpSpPr>
          <a:xfrm>
            <a:off x="868005" y="2756972"/>
            <a:ext cx="421927" cy="419371"/>
            <a:chOff x="-6689825" y="3992050"/>
            <a:chExt cx="293025" cy="291250"/>
          </a:xfrm>
        </p:grpSpPr>
        <p:sp>
          <p:nvSpPr>
            <p:cNvPr id="10372" name="Google Shape;10372;p92"/>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92"/>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92"/>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92"/>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92"/>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92"/>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92"/>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92"/>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92"/>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92"/>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92"/>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92"/>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4" name="Google Shape;10384;p92"/>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92"/>
          <p:cNvGrpSpPr/>
          <p:nvPr/>
        </p:nvGrpSpPr>
        <p:grpSpPr>
          <a:xfrm>
            <a:off x="3551317" y="2205192"/>
            <a:ext cx="423043" cy="419659"/>
            <a:chOff x="-4837325" y="3612425"/>
            <a:chExt cx="293800" cy="291450"/>
          </a:xfrm>
        </p:grpSpPr>
        <p:sp>
          <p:nvSpPr>
            <p:cNvPr id="10386" name="Google Shape;10386;p92"/>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92"/>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92"/>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92"/>
          <p:cNvGrpSpPr/>
          <p:nvPr/>
        </p:nvGrpSpPr>
        <p:grpSpPr>
          <a:xfrm>
            <a:off x="3564349" y="2756826"/>
            <a:ext cx="420775" cy="419659"/>
            <a:chOff x="-4837325" y="3971575"/>
            <a:chExt cx="292225" cy="291450"/>
          </a:xfrm>
        </p:grpSpPr>
        <p:sp>
          <p:nvSpPr>
            <p:cNvPr id="10390" name="Google Shape;10390;p92"/>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92"/>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92"/>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92"/>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92"/>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92"/>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92"/>
          <p:cNvGrpSpPr/>
          <p:nvPr/>
        </p:nvGrpSpPr>
        <p:grpSpPr>
          <a:xfrm>
            <a:off x="6256364" y="1714185"/>
            <a:ext cx="430998" cy="369730"/>
            <a:chOff x="-3037625" y="3254850"/>
            <a:chExt cx="299325" cy="256775"/>
          </a:xfrm>
        </p:grpSpPr>
        <p:sp>
          <p:nvSpPr>
            <p:cNvPr id="10397" name="Google Shape;10397;p92"/>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92"/>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92"/>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92"/>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92"/>
          <p:cNvGrpSpPr/>
          <p:nvPr/>
        </p:nvGrpSpPr>
        <p:grpSpPr>
          <a:xfrm>
            <a:off x="6260324" y="2204615"/>
            <a:ext cx="423079" cy="420811"/>
            <a:chOff x="-3031325" y="3597450"/>
            <a:chExt cx="293825" cy="292250"/>
          </a:xfrm>
        </p:grpSpPr>
        <p:sp>
          <p:nvSpPr>
            <p:cNvPr id="10402" name="Google Shape;10402;p92"/>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92"/>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92"/>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92"/>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6" name="Google Shape;10406;p92"/>
          <p:cNvGrpSpPr/>
          <p:nvPr/>
        </p:nvGrpSpPr>
        <p:grpSpPr>
          <a:xfrm>
            <a:off x="6272798" y="2781214"/>
            <a:ext cx="421927" cy="370882"/>
            <a:chOff x="-3030525" y="3973150"/>
            <a:chExt cx="293025" cy="257575"/>
          </a:xfrm>
        </p:grpSpPr>
        <p:sp>
          <p:nvSpPr>
            <p:cNvPr id="10407" name="Google Shape;10407;p92"/>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92"/>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92"/>
          <p:cNvGrpSpPr/>
          <p:nvPr/>
        </p:nvGrpSpPr>
        <p:grpSpPr>
          <a:xfrm>
            <a:off x="1374391" y="3369426"/>
            <a:ext cx="421927" cy="297195"/>
            <a:chOff x="-1199300" y="3279250"/>
            <a:chExt cx="293025" cy="206400"/>
          </a:xfrm>
        </p:grpSpPr>
        <p:sp>
          <p:nvSpPr>
            <p:cNvPr id="10410" name="Google Shape;10410;p92"/>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92"/>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92"/>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92"/>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92"/>
          <p:cNvGrpSpPr/>
          <p:nvPr/>
        </p:nvGrpSpPr>
        <p:grpSpPr>
          <a:xfrm>
            <a:off x="1381477" y="1688773"/>
            <a:ext cx="444605" cy="420559"/>
            <a:chOff x="-6338550" y="3272950"/>
            <a:chExt cx="308775" cy="292075"/>
          </a:xfrm>
        </p:grpSpPr>
        <p:sp>
          <p:nvSpPr>
            <p:cNvPr id="10415" name="Google Shape;10415;p92"/>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92"/>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92"/>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92"/>
          <p:cNvGrpSpPr/>
          <p:nvPr/>
        </p:nvGrpSpPr>
        <p:grpSpPr>
          <a:xfrm>
            <a:off x="1392817" y="2205194"/>
            <a:ext cx="421927" cy="419659"/>
            <a:chOff x="-6329100" y="3632100"/>
            <a:chExt cx="293025" cy="291450"/>
          </a:xfrm>
        </p:grpSpPr>
        <p:sp>
          <p:nvSpPr>
            <p:cNvPr id="10419" name="Google Shape;10419;p92"/>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92"/>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92"/>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92"/>
          <p:cNvGrpSpPr/>
          <p:nvPr/>
        </p:nvGrpSpPr>
        <p:grpSpPr>
          <a:xfrm>
            <a:off x="1405867" y="2756828"/>
            <a:ext cx="419623" cy="419659"/>
            <a:chOff x="-6329875" y="3992050"/>
            <a:chExt cx="291425" cy="291450"/>
          </a:xfrm>
        </p:grpSpPr>
        <p:sp>
          <p:nvSpPr>
            <p:cNvPr id="10423" name="Google Shape;10423;p92"/>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92"/>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92"/>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92"/>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92"/>
          <p:cNvGrpSpPr/>
          <p:nvPr/>
        </p:nvGrpSpPr>
        <p:grpSpPr>
          <a:xfrm>
            <a:off x="4092004" y="1687530"/>
            <a:ext cx="423079" cy="423043"/>
            <a:chOff x="-4478975" y="3251700"/>
            <a:chExt cx="293825" cy="293800"/>
          </a:xfrm>
        </p:grpSpPr>
        <p:sp>
          <p:nvSpPr>
            <p:cNvPr id="10428" name="Google Shape;10428;p92"/>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92"/>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92"/>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92"/>
          <p:cNvGrpSpPr/>
          <p:nvPr/>
        </p:nvGrpSpPr>
        <p:grpSpPr>
          <a:xfrm>
            <a:off x="4092004" y="2205192"/>
            <a:ext cx="423079" cy="419659"/>
            <a:chOff x="-4475825" y="3612425"/>
            <a:chExt cx="293825" cy="291450"/>
          </a:xfrm>
        </p:grpSpPr>
        <p:sp>
          <p:nvSpPr>
            <p:cNvPr id="10432" name="Google Shape;10432;p92"/>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92"/>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92"/>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92"/>
          <p:cNvGrpSpPr/>
          <p:nvPr/>
        </p:nvGrpSpPr>
        <p:grpSpPr>
          <a:xfrm>
            <a:off x="4101077" y="2756844"/>
            <a:ext cx="428730" cy="419623"/>
            <a:chOff x="-4480550" y="3970800"/>
            <a:chExt cx="297750" cy="291425"/>
          </a:xfrm>
        </p:grpSpPr>
        <p:sp>
          <p:nvSpPr>
            <p:cNvPr id="10436" name="Google Shape;10436;p92"/>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92"/>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92"/>
          <p:cNvGrpSpPr/>
          <p:nvPr/>
        </p:nvGrpSpPr>
        <p:grpSpPr>
          <a:xfrm>
            <a:off x="6804910" y="1689221"/>
            <a:ext cx="415123" cy="419659"/>
            <a:chOff x="-2668225" y="3239075"/>
            <a:chExt cx="288300" cy="291450"/>
          </a:xfrm>
        </p:grpSpPr>
        <p:sp>
          <p:nvSpPr>
            <p:cNvPr id="10439" name="Google Shape;10439;p92"/>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92"/>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92"/>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92"/>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92"/>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92"/>
          <p:cNvGrpSpPr/>
          <p:nvPr/>
        </p:nvGrpSpPr>
        <p:grpSpPr>
          <a:xfrm>
            <a:off x="6802066" y="2205191"/>
            <a:ext cx="420811" cy="419659"/>
            <a:chOff x="-2671375" y="3597450"/>
            <a:chExt cx="292250" cy="291450"/>
          </a:xfrm>
        </p:grpSpPr>
        <p:sp>
          <p:nvSpPr>
            <p:cNvPr id="10445" name="Google Shape;10445;p92"/>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92"/>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92"/>
          <p:cNvGrpSpPr/>
          <p:nvPr/>
        </p:nvGrpSpPr>
        <p:grpSpPr>
          <a:xfrm>
            <a:off x="6812849" y="2755691"/>
            <a:ext cx="423043" cy="421927"/>
            <a:chOff x="-2670575" y="3956600"/>
            <a:chExt cx="293800" cy="293025"/>
          </a:xfrm>
        </p:grpSpPr>
        <p:sp>
          <p:nvSpPr>
            <p:cNvPr id="10448" name="Google Shape;10448;p92"/>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92"/>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92"/>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92"/>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92"/>
          <p:cNvGrpSpPr/>
          <p:nvPr/>
        </p:nvGrpSpPr>
        <p:grpSpPr>
          <a:xfrm>
            <a:off x="3070370" y="3311947"/>
            <a:ext cx="426462" cy="418363"/>
            <a:chOff x="-1183550" y="3586525"/>
            <a:chExt cx="296175" cy="290550"/>
          </a:xfrm>
        </p:grpSpPr>
        <p:sp>
          <p:nvSpPr>
            <p:cNvPr id="10453" name="Google Shape;10453;p92"/>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92"/>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92"/>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92"/>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92"/>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92"/>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92"/>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92"/>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92"/>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92"/>
          <p:cNvGrpSpPr/>
          <p:nvPr/>
        </p:nvGrpSpPr>
        <p:grpSpPr>
          <a:xfrm>
            <a:off x="1933980" y="1689799"/>
            <a:ext cx="420811" cy="418507"/>
            <a:chOff x="-5971525" y="3273750"/>
            <a:chExt cx="292250" cy="290650"/>
          </a:xfrm>
        </p:grpSpPr>
        <p:sp>
          <p:nvSpPr>
            <p:cNvPr id="10463" name="Google Shape;10463;p92"/>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92"/>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92"/>
          <p:cNvGrpSpPr/>
          <p:nvPr/>
        </p:nvGrpSpPr>
        <p:grpSpPr>
          <a:xfrm>
            <a:off x="1928310" y="2203826"/>
            <a:ext cx="432150" cy="422395"/>
            <a:chOff x="-5974675" y="3632100"/>
            <a:chExt cx="300125" cy="293350"/>
          </a:xfrm>
        </p:grpSpPr>
        <p:sp>
          <p:nvSpPr>
            <p:cNvPr id="10466" name="Google Shape;10466;p92"/>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92"/>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92"/>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9" name="Google Shape;10469;p92"/>
          <p:cNvGrpSpPr/>
          <p:nvPr/>
        </p:nvGrpSpPr>
        <p:grpSpPr>
          <a:xfrm>
            <a:off x="1958351" y="2755694"/>
            <a:ext cx="395865" cy="421927"/>
            <a:chOff x="-5971525" y="3990475"/>
            <a:chExt cx="274925" cy="293025"/>
          </a:xfrm>
        </p:grpSpPr>
        <p:sp>
          <p:nvSpPr>
            <p:cNvPr id="10470" name="Google Shape;10470;p92"/>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92"/>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92"/>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92"/>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92"/>
          <p:cNvGrpSpPr/>
          <p:nvPr/>
        </p:nvGrpSpPr>
        <p:grpSpPr>
          <a:xfrm>
            <a:off x="4631558" y="1689798"/>
            <a:ext cx="420775" cy="418507"/>
            <a:chOff x="-4118225" y="3253275"/>
            <a:chExt cx="292225" cy="290650"/>
          </a:xfrm>
        </p:grpSpPr>
        <p:sp>
          <p:nvSpPr>
            <p:cNvPr id="10475" name="Google Shape;10475;p92"/>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92"/>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92"/>
          <p:cNvGrpSpPr/>
          <p:nvPr/>
        </p:nvGrpSpPr>
        <p:grpSpPr>
          <a:xfrm>
            <a:off x="4682008" y="2204922"/>
            <a:ext cx="319874" cy="420199"/>
            <a:chOff x="-4082800" y="3612425"/>
            <a:chExt cx="222150" cy="291825"/>
          </a:xfrm>
        </p:grpSpPr>
        <p:sp>
          <p:nvSpPr>
            <p:cNvPr id="10478" name="Google Shape;10478;p92"/>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92"/>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92"/>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92"/>
          <p:cNvGrpSpPr/>
          <p:nvPr/>
        </p:nvGrpSpPr>
        <p:grpSpPr>
          <a:xfrm>
            <a:off x="4643456" y="2769876"/>
            <a:ext cx="420775" cy="393561"/>
            <a:chOff x="-4118225" y="3990475"/>
            <a:chExt cx="292225" cy="273325"/>
          </a:xfrm>
        </p:grpSpPr>
        <p:sp>
          <p:nvSpPr>
            <p:cNvPr id="10482" name="Google Shape;10482;p92"/>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92"/>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92"/>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92"/>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92"/>
          <p:cNvGrpSpPr/>
          <p:nvPr/>
        </p:nvGrpSpPr>
        <p:grpSpPr>
          <a:xfrm>
            <a:off x="7354110" y="1688087"/>
            <a:ext cx="394713" cy="421927"/>
            <a:chOff x="-2312225" y="3238300"/>
            <a:chExt cx="274125" cy="293025"/>
          </a:xfrm>
        </p:grpSpPr>
        <p:sp>
          <p:nvSpPr>
            <p:cNvPr id="10487" name="Google Shape;10487;p92"/>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92"/>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92"/>
          <p:cNvGrpSpPr/>
          <p:nvPr/>
        </p:nvGrpSpPr>
        <p:grpSpPr>
          <a:xfrm>
            <a:off x="7341062" y="2153586"/>
            <a:ext cx="420811" cy="522864"/>
            <a:chOff x="-2310650" y="3525775"/>
            <a:chExt cx="292250" cy="363125"/>
          </a:xfrm>
        </p:grpSpPr>
        <p:sp>
          <p:nvSpPr>
            <p:cNvPr id="10490" name="Google Shape;10490;p92"/>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92"/>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92"/>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92"/>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4" name="Google Shape;10494;p92"/>
          <p:cNvGrpSpPr/>
          <p:nvPr/>
        </p:nvGrpSpPr>
        <p:grpSpPr>
          <a:xfrm>
            <a:off x="7351827" y="2756825"/>
            <a:ext cx="423079" cy="419659"/>
            <a:chOff x="-2310650" y="3958175"/>
            <a:chExt cx="293825" cy="291450"/>
          </a:xfrm>
        </p:grpSpPr>
        <p:sp>
          <p:nvSpPr>
            <p:cNvPr id="10495" name="Google Shape;10495;p92"/>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92"/>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7" name="Google Shape;10497;p92"/>
          <p:cNvGrpSpPr/>
          <p:nvPr/>
        </p:nvGrpSpPr>
        <p:grpSpPr>
          <a:xfrm>
            <a:off x="4718688" y="3308459"/>
            <a:ext cx="424159" cy="419659"/>
            <a:chOff x="-1182750" y="3962900"/>
            <a:chExt cx="294575" cy="291450"/>
          </a:xfrm>
        </p:grpSpPr>
        <p:sp>
          <p:nvSpPr>
            <p:cNvPr id="10498" name="Google Shape;10498;p92"/>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92"/>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92"/>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92"/>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92"/>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92"/>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92"/>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92"/>
          <p:cNvGrpSpPr/>
          <p:nvPr/>
        </p:nvGrpSpPr>
        <p:grpSpPr>
          <a:xfrm>
            <a:off x="2471824" y="1689223"/>
            <a:ext cx="424195" cy="419659"/>
            <a:chOff x="-5611575" y="3272950"/>
            <a:chExt cx="294600" cy="291450"/>
          </a:xfrm>
        </p:grpSpPr>
        <p:sp>
          <p:nvSpPr>
            <p:cNvPr id="10506" name="Google Shape;10506;p92"/>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92"/>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92"/>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92"/>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92"/>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92"/>
          <p:cNvGrpSpPr/>
          <p:nvPr/>
        </p:nvGrpSpPr>
        <p:grpSpPr>
          <a:xfrm>
            <a:off x="2471824" y="2205770"/>
            <a:ext cx="424195" cy="418507"/>
            <a:chOff x="-5613150" y="3632900"/>
            <a:chExt cx="294600" cy="290650"/>
          </a:xfrm>
        </p:grpSpPr>
        <p:sp>
          <p:nvSpPr>
            <p:cNvPr id="10512" name="Google Shape;10512;p92"/>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92"/>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92"/>
          <p:cNvGrpSpPr/>
          <p:nvPr/>
        </p:nvGrpSpPr>
        <p:grpSpPr>
          <a:xfrm>
            <a:off x="2483722" y="2756270"/>
            <a:ext cx="424195" cy="420775"/>
            <a:chOff x="-5613150" y="3991275"/>
            <a:chExt cx="294600" cy="292225"/>
          </a:xfrm>
        </p:grpSpPr>
        <p:sp>
          <p:nvSpPr>
            <p:cNvPr id="10515" name="Google Shape;10515;p92"/>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92"/>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92"/>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92"/>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92"/>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92"/>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92"/>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92"/>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92"/>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92"/>
          <p:cNvGrpSpPr/>
          <p:nvPr/>
        </p:nvGrpSpPr>
        <p:grpSpPr>
          <a:xfrm>
            <a:off x="5155210" y="1689438"/>
            <a:ext cx="434634" cy="419227"/>
            <a:chOff x="-3768700" y="3253275"/>
            <a:chExt cx="301850" cy="291150"/>
          </a:xfrm>
        </p:grpSpPr>
        <p:sp>
          <p:nvSpPr>
            <p:cNvPr id="10525" name="Google Shape;10525;p92"/>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92"/>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92"/>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8" name="Google Shape;10528;p92"/>
          <p:cNvGrpSpPr/>
          <p:nvPr/>
        </p:nvGrpSpPr>
        <p:grpSpPr>
          <a:xfrm>
            <a:off x="5159293" y="2217090"/>
            <a:ext cx="426462" cy="395865"/>
            <a:chOff x="-3808700" y="3628950"/>
            <a:chExt cx="296175" cy="274925"/>
          </a:xfrm>
        </p:grpSpPr>
        <p:sp>
          <p:nvSpPr>
            <p:cNvPr id="10529" name="Google Shape;10529;p92"/>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92"/>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92"/>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2" name="Google Shape;10532;p92"/>
          <p:cNvGrpSpPr/>
          <p:nvPr/>
        </p:nvGrpSpPr>
        <p:grpSpPr>
          <a:xfrm>
            <a:off x="5224504" y="2756412"/>
            <a:ext cx="419443" cy="420487"/>
            <a:chOff x="-3771675" y="3971775"/>
            <a:chExt cx="291300" cy="292025"/>
          </a:xfrm>
        </p:grpSpPr>
        <p:sp>
          <p:nvSpPr>
            <p:cNvPr id="10533" name="Google Shape;10533;p92"/>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92"/>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92"/>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92"/>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92"/>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92"/>
          <p:cNvGrpSpPr/>
          <p:nvPr/>
        </p:nvGrpSpPr>
        <p:grpSpPr>
          <a:xfrm>
            <a:off x="7885948" y="1716461"/>
            <a:ext cx="420271" cy="320774"/>
            <a:chOff x="-1951475" y="3273100"/>
            <a:chExt cx="291875" cy="222775"/>
          </a:xfrm>
        </p:grpSpPr>
        <p:sp>
          <p:nvSpPr>
            <p:cNvPr id="10539" name="Google Shape;10539;p92"/>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92"/>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92"/>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2" name="Google Shape;10542;p92"/>
          <p:cNvGrpSpPr/>
          <p:nvPr/>
        </p:nvGrpSpPr>
        <p:grpSpPr>
          <a:xfrm>
            <a:off x="7883429" y="2205191"/>
            <a:ext cx="425310" cy="419659"/>
            <a:chOff x="-1951475" y="3597450"/>
            <a:chExt cx="295375" cy="291450"/>
          </a:xfrm>
        </p:grpSpPr>
        <p:sp>
          <p:nvSpPr>
            <p:cNvPr id="10543" name="Google Shape;10543;p92"/>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92"/>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92"/>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92"/>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7" name="Google Shape;10547;p92"/>
          <p:cNvGrpSpPr/>
          <p:nvPr/>
        </p:nvGrpSpPr>
        <p:grpSpPr>
          <a:xfrm>
            <a:off x="7885680" y="2756825"/>
            <a:ext cx="444605" cy="419659"/>
            <a:chOff x="-1960150" y="3956600"/>
            <a:chExt cx="308775" cy="291450"/>
          </a:xfrm>
        </p:grpSpPr>
        <p:sp>
          <p:nvSpPr>
            <p:cNvPr id="10548" name="Google Shape;10548;p92"/>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92"/>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0" name="Google Shape;10550;p92"/>
          <p:cNvGrpSpPr/>
          <p:nvPr/>
        </p:nvGrpSpPr>
        <p:grpSpPr>
          <a:xfrm>
            <a:off x="1939718" y="3307636"/>
            <a:ext cx="420775" cy="420775"/>
            <a:chOff x="-804700" y="3226500"/>
            <a:chExt cx="292225" cy="292225"/>
          </a:xfrm>
        </p:grpSpPr>
        <p:sp>
          <p:nvSpPr>
            <p:cNvPr id="10551" name="Google Shape;10551;p92"/>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92"/>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92"/>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92"/>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92"/>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92"/>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92"/>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92"/>
          <p:cNvGrpSpPr/>
          <p:nvPr/>
        </p:nvGrpSpPr>
        <p:grpSpPr>
          <a:xfrm>
            <a:off x="3019809" y="1688647"/>
            <a:ext cx="420775" cy="420811"/>
            <a:chOff x="-5251625" y="3272950"/>
            <a:chExt cx="292225" cy="292250"/>
          </a:xfrm>
        </p:grpSpPr>
        <p:sp>
          <p:nvSpPr>
            <p:cNvPr id="10559" name="Google Shape;10559;p92"/>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92"/>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92"/>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92"/>
          <p:cNvGrpSpPr/>
          <p:nvPr/>
        </p:nvGrpSpPr>
        <p:grpSpPr>
          <a:xfrm>
            <a:off x="3016407" y="2204348"/>
            <a:ext cx="427578" cy="421351"/>
            <a:chOff x="-5254775" y="3631325"/>
            <a:chExt cx="296950" cy="292625"/>
          </a:xfrm>
        </p:grpSpPr>
        <p:sp>
          <p:nvSpPr>
            <p:cNvPr id="10563" name="Google Shape;10563;p92"/>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92"/>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92"/>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92"/>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92"/>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92"/>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92"/>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92"/>
          <p:cNvGrpSpPr/>
          <p:nvPr/>
        </p:nvGrpSpPr>
        <p:grpSpPr>
          <a:xfrm>
            <a:off x="3032265" y="2756270"/>
            <a:ext cx="419659" cy="420775"/>
            <a:chOff x="-5251625" y="3991275"/>
            <a:chExt cx="291450" cy="292225"/>
          </a:xfrm>
        </p:grpSpPr>
        <p:sp>
          <p:nvSpPr>
            <p:cNvPr id="10571" name="Google Shape;10571;p92"/>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92"/>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92"/>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92"/>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92"/>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92"/>
          <p:cNvGrpSpPr/>
          <p:nvPr/>
        </p:nvGrpSpPr>
        <p:grpSpPr>
          <a:xfrm>
            <a:off x="5772848" y="1689240"/>
            <a:ext cx="319874" cy="419623"/>
            <a:chOff x="-3365275" y="3253275"/>
            <a:chExt cx="222150" cy="291425"/>
          </a:xfrm>
        </p:grpSpPr>
        <p:sp>
          <p:nvSpPr>
            <p:cNvPr id="10577" name="Google Shape;10577;p92"/>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92"/>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92"/>
          <p:cNvGrpSpPr/>
          <p:nvPr/>
        </p:nvGrpSpPr>
        <p:grpSpPr>
          <a:xfrm>
            <a:off x="5746786" y="2204058"/>
            <a:ext cx="371998" cy="421927"/>
            <a:chOff x="-3383375" y="3611625"/>
            <a:chExt cx="258350" cy="293025"/>
          </a:xfrm>
        </p:grpSpPr>
        <p:sp>
          <p:nvSpPr>
            <p:cNvPr id="10580" name="Google Shape;10580;p92"/>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92"/>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92"/>
          <p:cNvGrpSpPr/>
          <p:nvPr/>
        </p:nvGrpSpPr>
        <p:grpSpPr>
          <a:xfrm>
            <a:off x="5809135" y="2756826"/>
            <a:ext cx="271097" cy="419659"/>
            <a:chOff x="-3347950" y="3971575"/>
            <a:chExt cx="188275" cy="291450"/>
          </a:xfrm>
        </p:grpSpPr>
        <p:sp>
          <p:nvSpPr>
            <p:cNvPr id="10583" name="Google Shape;10583;p92"/>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92"/>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92"/>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92"/>
          <p:cNvGrpSpPr/>
          <p:nvPr/>
        </p:nvGrpSpPr>
        <p:grpSpPr>
          <a:xfrm>
            <a:off x="858994" y="3307061"/>
            <a:ext cx="371998" cy="421927"/>
            <a:chOff x="-1575775" y="3238300"/>
            <a:chExt cx="258350" cy="293025"/>
          </a:xfrm>
        </p:grpSpPr>
        <p:sp>
          <p:nvSpPr>
            <p:cNvPr id="10587" name="Google Shape;10587;p92"/>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92"/>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92"/>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92"/>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92"/>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2" name="Google Shape;10592;p92"/>
          <p:cNvGrpSpPr/>
          <p:nvPr/>
        </p:nvGrpSpPr>
        <p:grpSpPr>
          <a:xfrm>
            <a:off x="2503892" y="3309051"/>
            <a:ext cx="423079" cy="424159"/>
            <a:chOff x="-1591550" y="3597475"/>
            <a:chExt cx="293825" cy="294575"/>
          </a:xfrm>
        </p:grpSpPr>
        <p:sp>
          <p:nvSpPr>
            <p:cNvPr id="10593" name="Google Shape;10593;p92"/>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92"/>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92"/>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92"/>
          <p:cNvGrpSpPr/>
          <p:nvPr/>
        </p:nvGrpSpPr>
        <p:grpSpPr>
          <a:xfrm>
            <a:off x="4153362" y="3318663"/>
            <a:ext cx="421927" cy="399248"/>
            <a:chOff x="-1592325" y="3957400"/>
            <a:chExt cx="293025" cy="277275"/>
          </a:xfrm>
        </p:grpSpPr>
        <p:sp>
          <p:nvSpPr>
            <p:cNvPr id="10597" name="Google Shape;10597;p92"/>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92"/>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92"/>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92"/>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1" name="Google Shape;10601;p92"/>
          <p:cNvGrpSpPr/>
          <p:nvPr/>
        </p:nvGrpSpPr>
        <p:grpSpPr>
          <a:xfrm>
            <a:off x="3640232" y="3310744"/>
            <a:ext cx="369730" cy="420775"/>
            <a:chOff x="-778700" y="3612425"/>
            <a:chExt cx="256775" cy="292225"/>
          </a:xfrm>
        </p:grpSpPr>
        <p:sp>
          <p:nvSpPr>
            <p:cNvPr id="10602" name="Google Shape;10602;p92"/>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92"/>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92"/>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92"/>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92"/>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92"/>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92"/>
          <p:cNvGrpSpPr/>
          <p:nvPr/>
        </p:nvGrpSpPr>
        <p:grpSpPr>
          <a:xfrm>
            <a:off x="6111733" y="3828305"/>
            <a:ext cx="340731" cy="387641"/>
            <a:chOff x="7728464" y="1561258"/>
            <a:chExt cx="349719" cy="397866"/>
          </a:xfrm>
        </p:grpSpPr>
        <p:sp>
          <p:nvSpPr>
            <p:cNvPr id="10609" name="Google Shape;10609;p92"/>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92"/>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92"/>
          <p:cNvGrpSpPr/>
          <p:nvPr/>
        </p:nvGrpSpPr>
        <p:grpSpPr>
          <a:xfrm>
            <a:off x="4034702" y="3828305"/>
            <a:ext cx="387681" cy="387641"/>
            <a:chOff x="5611350" y="1561258"/>
            <a:chExt cx="397907" cy="397866"/>
          </a:xfrm>
        </p:grpSpPr>
        <p:sp>
          <p:nvSpPr>
            <p:cNvPr id="10612" name="Google Shape;10612;p92"/>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92"/>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92"/>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92"/>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92"/>
          <p:cNvGrpSpPr/>
          <p:nvPr/>
        </p:nvGrpSpPr>
        <p:grpSpPr>
          <a:xfrm>
            <a:off x="4553987" y="3925571"/>
            <a:ext cx="387610" cy="193109"/>
            <a:chOff x="6140660" y="1661097"/>
            <a:chExt cx="397835" cy="198202"/>
          </a:xfrm>
        </p:grpSpPr>
        <p:sp>
          <p:nvSpPr>
            <p:cNvPr id="10617" name="Google Shape;10617;p92"/>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92"/>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92"/>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92"/>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92"/>
          <p:cNvGrpSpPr/>
          <p:nvPr/>
        </p:nvGrpSpPr>
        <p:grpSpPr>
          <a:xfrm>
            <a:off x="5073202" y="3828305"/>
            <a:ext cx="387681" cy="387641"/>
            <a:chOff x="6669907" y="1561258"/>
            <a:chExt cx="397907" cy="397866"/>
          </a:xfrm>
        </p:grpSpPr>
        <p:sp>
          <p:nvSpPr>
            <p:cNvPr id="10622" name="Google Shape;10622;p92"/>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92"/>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92"/>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92"/>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92"/>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92"/>
          <p:cNvGrpSpPr/>
          <p:nvPr/>
        </p:nvGrpSpPr>
        <p:grpSpPr>
          <a:xfrm>
            <a:off x="1958433" y="3885842"/>
            <a:ext cx="387681" cy="272572"/>
            <a:chOff x="3386036" y="1746339"/>
            <a:chExt cx="397907" cy="279762"/>
          </a:xfrm>
        </p:grpSpPr>
        <p:sp>
          <p:nvSpPr>
            <p:cNvPr id="10628" name="Google Shape;10628;p92"/>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92"/>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0" name="Google Shape;10630;p92"/>
          <p:cNvGrpSpPr/>
          <p:nvPr/>
        </p:nvGrpSpPr>
        <p:grpSpPr>
          <a:xfrm>
            <a:off x="2996130" y="3828288"/>
            <a:ext cx="387681" cy="387681"/>
            <a:chOff x="4417380" y="1687279"/>
            <a:chExt cx="397907" cy="397907"/>
          </a:xfrm>
        </p:grpSpPr>
        <p:sp>
          <p:nvSpPr>
            <p:cNvPr id="10631" name="Google Shape;10631;p92"/>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92"/>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3" name="Google Shape;10633;p92"/>
          <p:cNvGrpSpPr/>
          <p:nvPr/>
        </p:nvGrpSpPr>
        <p:grpSpPr>
          <a:xfrm>
            <a:off x="7942611" y="3308537"/>
            <a:ext cx="387661" cy="387661"/>
            <a:chOff x="2869999" y="1687279"/>
            <a:chExt cx="397887" cy="397887"/>
          </a:xfrm>
        </p:grpSpPr>
        <p:sp>
          <p:nvSpPr>
            <p:cNvPr id="10634" name="Google Shape;10634;p92"/>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92"/>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6" name="Google Shape;10636;p92"/>
          <p:cNvGrpSpPr/>
          <p:nvPr/>
        </p:nvGrpSpPr>
        <p:grpSpPr>
          <a:xfrm>
            <a:off x="2477718" y="3828664"/>
            <a:ext cx="386807" cy="386929"/>
            <a:chOff x="3902887" y="1687655"/>
            <a:chExt cx="397010" cy="397135"/>
          </a:xfrm>
        </p:grpSpPr>
        <p:sp>
          <p:nvSpPr>
            <p:cNvPr id="10637" name="Google Shape;10637;p92"/>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92"/>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92"/>
          <p:cNvGrpSpPr/>
          <p:nvPr/>
        </p:nvGrpSpPr>
        <p:grpSpPr>
          <a:xfrm>
            <a:off x="3515416" y="3828344"/>
            <a:ext cx="387681" cy="387681"/>
            <a:chOff x="4933458" y="1687279"/>
            <a:chExt cx="397907" cy="397907"/>
          </a:xfrm>
        </p:grpSpPr>
        <p:sp>
          <p:nvSpPr>
            <p:cNvPr id="10640" name="Google Shape;10640;p92"/>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92"/>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2" name="Google Shape;10642;p92"/>
          <p:cNvGrpSpPr/>
          <p:nvPr/>
        </p:nvGrpSpPr>
        <p:grpSpPr>
          <a:xfrm>
            <a:off x="6348367" y="3308537"/>
            <a:ext cx="387661" cy="387661"/>
            <a:chOff x="1379798" y="1723250"/>
            <a:chExt cx="397887" cy="397887"/>
          </a:xfrm>
        </p:grpSpPr>
        <p:sp>
          <p:nvSpPr>
            <p:cNvPr id="10643" name="Google Shape;10643;p92"/>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92"/>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92"/>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92"/>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92"/>
          <p:cNvGrpSpPr/>
          <p:nvPr/>
        </p:nvGrpSpPr>
        <p:grpSpPr>
          <a:xfrm>
            <a:off x="5286246" y="3308537"/>
            <a:ext cx="387681" cy="387661"/>
            <a:chOff x="266768" y="1721375"/>
            <a:chExt cx="397907" cy="397887"/>
          </a:xfrm>
        </p:grpSpPr>
        <p:sp>
          <p:nvSpPr>
            <p:cNvPr id="10648" name="Google Shape;10648;p92"/>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92"/>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92"/>
          <p:cNvGrpSpPr/>
          <p:nvPr/>
        </p:nvGrpSpPr>
        <p:grpSpPr>
          <a:xfrm>
            <a:off x="5817327" y="3308537"/>
            <a:ext cx="387641" cy="387661"/>
            <a:chOff x="864491" y="1723250"/>
            <a:chExt cx="397866" cy="397887"/>
          </a:xfrm>
        </p:grpSpPr>
        <p:sp>
          <p:nvSpPr>
            <p:cNvPr id="10651" name="Google Shape;10651;p92"/>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92"/>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92"/>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4" name="Google Shape;10654;p92"/>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5" name="Google Shape;10655;p92"/>
          <p:cNvGrpSpPr/>
          <p:nvPr/>
        </p:nvGrpSpPr>
        <p:grpSpPr>
          <a:xfrm>
            <a:off x="7411672" y="3308924"/>
            <a:ext cx="387539" cy="386888"/>
            <a:chOff x="2408992" y="1722875"/>
            <a:chExt cx="397761" cy="397093"/>
          </a:xfrm>
        </p:grpSpPr>
        <p:sp>
          <p:nvSpPr>
            <p:cNvPr id="10656" name="Google Shape;10656;p92"/>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92"/>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8" name="Google Shape;10658;p92"/>
          <p:cNvGrpSpPr/>
          <p:nvPr/>
        </p:nvGrpSpPr>
        <p:grpSpPr>
          <a:xfrm>
            <a:off x="6584154" y="3827060"/>
            <a:ext cx="388966" cy="388966"/>
            <a:chOff x="1190625" y="238125"/>
            <a:chExt cx="5235075" cy="5235075"/>
          </a:xfrm>
        </p:grpSpPr>
        <p:sp>
          <p:nvSpPr>
            <p:cNvPr id="10659" name="Google Shape;10659;p92"/>
            <p:cNvSpPr/>
            <p:nvPr/>
          </p:nvSpPr>
          <p:spPr>
            <a:xfrm>
              <a:off x="2315100" y="1168900"/>
              <a:ext cx="2952100" cy="3373700"/>
            </a:xfrm>
            <a:custGeom>
              <a:avLst/>
              <a:gdLst/>
              <a:ahLst/>
              <a:cxnLst/>
              <a:rect l="l" t="t" r="r" b="b"/>
              <a:pathLst>
                <a:path w="118084" h="134948" extrusionOk="0">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92"/>
            <p:cNvSpPr/>
            <p:nvPr/>
          </p:nvSpPr>
          <p:spPr>
            <a:xfrm>
              <a:off x="1190625" y="238125"/>
              <a:ext cx="5235075" cy="5235075"/>
            </a:xfrm>
            <a:custGeom>
              <a:avLst/>
              <a:gdLst/>
              <a:ahLst/>
              <a:cxnLst/>
              <a:rect l="l" t="t" r="r" b="b"/>
              <a:pathLst>
                <a:path w="209403" h="209403" extrusionOk="0">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1" name="Google Shape;10661;p92"/>
          <p:cNvGrpSpPr/>
          <p:nvPr/>
        </p:nvGrpSpPr>
        <p:grpSpPr>
          <a:xfrm>
            <a:off x="5592488" y="3828305"/>
            <a:ext cx="387641" cy="387641"/>
            <a:chOff x="7199196" y="1561258"/>
            <a:chExt cx="397866" cy="397866"/>
          </a:xfrm>
        </p:grpSpPr>
        <p:sp>
          <p:nvSpPr>
            <p:cNvPr id="10662" name="Google Shape;10662;p92"/>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92"/>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92"/>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5" name="Google Shape;10665;p92"/>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69"/>
        <p:cNvGrpSpPr/>
        <p:nvPr/>
      </p:nvGrpSpPr>
      <p:grpSpPr>
        <a:xfrm>
          <a:off x="0" y="0"/>
          <a:ext cx="0" cy="0"/>
          <a:chOff x="0" y="0"/>
          <a:chExt cx="0" cy="0"/>
        </a:xfrm>
      </p:grpSpPr>
      <p:pic>
        <p:nvPicPr>
          <p:cNvPr id="10670" name="Google Shape;10670;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80"/>
        <p:cNvGrpSpPr/>
        <p:nvPr/>
      </p:nvGrpSpPr>
      <p:grpSpPr>
        <a:xfrm>
          <a:off x="0" y="0"/>
          <a:ext cx="0" cy="0"/>
          <a:chOff x="0" y="0"/>
          <a:chExt cx="0" cy="0"/>
        </a:xfrm>
      </p:grpSpPr>
      <p:sp>
        <p:nvSpPr>
          <p:cNvPr id="2281" name="Google Shape;2281;p48"/>
          <p:cNvSpPr txBox="1">
            <a:spLocks noGrp="1"/>
          </p:cNvSpPr>
          <p:nvPr>
            <p:ph type="title" idx="4"/>
          </p:nvPr>
        </p:nvSpPr>
        <p:spPr>
          <a:xfrm>
            <a:off x="3698175" y="2524075"/>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2282" name="Google Shape;2282;p48"/>
          <p:cNvSpPr txBox="1">
            <a:spLocks noGrp="1"/>
          </p:cNvSpPr>
          <p:nvPr>
            <p:ph type="subTitle" idx="1"/>
          </p:nvPr>
        </p:nvSpPr>
        <p:spPr>
          <a:xfrm>
            <a:off x="1262200" y="2864254"/>
            <a:ext cx="1865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2283" name="Google Shape;2283;p48"/>
          <p:cNvSpPr txBox="1">
            <a:spLocks noGrp="1"/>
          </p:cNvSpPr>
          <p:nvPr>
            <p:ph type="title"/>
          </p:nvPr>
        </p:nvSpPr>
        <p:spPr>
          <a:xfrm>
            <a:off x="1321000" y="2524075"/>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2284" name="Google Shape;2284;p48"/>
          <p:cNvSpPr txBox="1">
            <a:spLocks noGrp="1"/>
          </p:cNvSpPr>
          <p:nvPr>
            <p:ph type="subTitle" idx="2"/>
          </p:nvPr>
        </p:nvSpPr>
        <p:spPr>
          <a:xfrm>
            <a:off x="6016550" y="2864254"/>
            <a:ext cx="1865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p:txBody>
      </p:sp>
      <p:sp>
        <p:nvSpPr>
          <p:cNvPr id="2285" name="Google Shape;2285;p48"/>
          <p:cNvSpPr txBox="1">
            <a:spLocks noGrp="1"/>
          </p:cNvSpPr>
          <p:nvPr>
            <p:ph type="title" idx="3"/>
          </p:nvPr>
        </p:nvSpPr>
        <p:spPr>
          <a:xfrm>
            <a:off x="6075350" y="2524075"/>
            <a:ext cx="1747800" cy="311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2286" name="Google Shape;2286;p48"/>
          <p:cNvSpPr txBox="1">
            <a:spLocks noGrp="1"/>
          </p:cNvSpPr>
          <p:nvPr>
            <p:ph type="subTitle" idx="5"/>
          </p:nvPr>
        </p:nvSpPr>
        <p:spPr>
          <a:xfrm>
            <a:off x="3637900" y="2864254"/>
            <a:ext cx="1865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2287" name="Google Shape;2287;p48"/>
          <p:cNvSpPr txBox="1">
            <a:spLocks noGrp="1"/>
          </p:cNvSpPr>
          <p:nvPr>
            <p:ph type="title" idx="6"/>
          </p:nvPr>
        </p:nvSpPr>
        <p:spPr>
          <a:xfrm>
            <a:off x="707200" y="445025"/>
            <a:ext cx="77268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Features of the topic</a:t>
            </a:r>
            <a:endParaRPr/>
          </a:p>
        </p:txBody>
      </p:sp>
      <p:grpSp>
        <p:nvGrpSpPr>
          <p:cNvPr id="2288" name="Google Shape;2288;p48"/>
          <p:cNvGrpSpPr/>
          <p:nvPr/>
        </p:nvGrpSpPr>
        <p:grpSpPr>
          <a:xfrm>
            <a:off x="2048065" y="1959819"/>
            <a:ext cx="290815" cy="369740"/>
            <a:chOff x="-37370925" y="3579105"/>
            <a:chExt cx="248900" cy="316450"/>
          </a:xfrm>
        </p:grpSpPr>
        <p:sp>
          <p:nvSpPr>
            <p:cNvPr id="2289" name="Google Shape;2289;p4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4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48"/>
          <p:cNvGrpSpPr/>
          <p:nvPr/>
        </p:nvGrpSpPr>
        <p:grpSpPr>
          <a:xfrm>
            <a:off x="4383606" y="1959507"/>
            <a:ext cx="376926" cy="370324"/>
            <a:chOff x="-40748275" y="3238700"/>
            <a:chExt cx="322600" cy="316950"/>
          </a:xfrm>
        </p:grpSpPr>
        <p:sp>
          <p:nvSpPr>
            <p:cNvPr id="2292" name="Google Shape;2292;p4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4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4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4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4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4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8" name="Google Shape;2298;p48"/>
          <p:cNvGrpSpPr/>
          <p:nvPr/>
        </p:nvGrpSpPr>
        <p:grpSpPr>
          <a:xfrm>
            <a:off x="6762737" y="1959706"/>
            <a:ext cx="369974" cy="369945"/>
            <a:chOff x="-40011050" y="3972375"/>
            <a:chExt cx="316650" cy="316625"/>
          </a:xfrm>
        </p:grpSpPr>
        <p:sp>
          <p:nvSpPr>
            <p:cNvPr id="2299" name="Google Shape;2299;p4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4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04"/>
        <p:cNvGrpSpPr/>
        <p:nvPr/>
      </p:nvGrpSpPr>
      <p:grpSpPr>
        <a:xfrm>
          <a:off x="0" y="0"/>
          <a:ext cx="0" cy="0"/>
          <a:chOff x="0" y="0"/>
          <a:chExt cx="0" cy="0"/>
        </a:xfrm>
      </p:grpSpPr>
      <p:sp>
        <p:nvSpPr>
          <p:cNvPr id="2305" name="Google Shape;2305;p49"/>
          <p:cNvSpPr txBox="1">
            <a:spLocks noGrp="1"/>
          </p:cNvSpPr>
          <p:nvPr>
            <p:ph type="title"/>
          </p:nvPr>
        </p:nvSpPr>
        <p:spPr>
          <a:xfrm>
            <a:off x="1383300" y="2304450"/>
            <a:ext cx="6377400" cy="46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Parallel and perpendicular</a:t>
            </a:r>
            <a:endParaRPr/>
          </a:p>
        </p:txBody>
      </p:sp>
      <p:sp>
        <p:nvSpPr>
          <p:cNvPr id="2306" name="Google Shape;2306;p49"/>
          <p:cNvSpPr txBox="1">
            <a:spLocks noGrp="1"/>
          </p:cNvSpPr>
          <p:nvPr>
            <p:ph type="title" idx="2"/>
          </p:nvPr>
        </p:nvSpPr>
        <p:spPr>
          <a:xfrm>
            <a:off x="3708450" y="1386450"/>
            <a:ext cx="1727100" cy="91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0"/>
              <a:t>01</a:t>
            </a:r>
            <a:endParaRPr b="0"/>
          </a:p>
        </p:txBody>
      </p:sp>
      <p:sp>
        <p:nvSpPr>
          <p:cNvPr id="2307" name="Google Shape;2307;p49"/>
          <p:cNvSpPr txBox="1">
            <a:spLocks noGrp="1"/>
          </p:cNvSpPr>
          <p:nvPr>
            <p:ph type="subTitle" idx="1"/>
          </p:nvPr>
        </p:nvSpPr>
        <p:spPr>
          <a:xfrm>
            <a:off x="2617950" y="2848650"/>
            <a:ext cx="3908100" cy="60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11"/>
        <p:cNvGrpSpPr/>
        <p:nvPr/>
      </p:nvGrpSpPr>
      <p:grpSpPr>
        <a:xfrm>
          <a:off x="0" y="0"/>
          <a:ext cx="0" cy="0"/>
          <a:chOff x="0" y="0"/>
          <a:chExt cx="0" cy="0"/>
        </a:xfrm>
      </p:grpSpPr>
      <p:sp>
        <p:nvSpPr>
          <p:cNvPr id="2312" name="Google Shape;2312;p50"/>
          <p:cNvSpPr txBox="1">
            <a:spLocks noGrp="1"/>
          </p:cNvSpPr>
          <p:nvPr>
            <p:ph type="title"/>
          </p:nvPr>
        </p:nvSpPr>
        <p:spPr>
          <a:xfrm>
            <a:off x="568250" y="1653150"/>
            <a:ext cx="3375000" cy="854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A picture always reinforces the concept</a:t>
            </a:r>
            <a:endParaRPr/>
          </a:p>
        </p:txBody>
      </p:sp>
      <p:sp>
        <p:nvSpPr>
          <p:cNvPr id="2313" name="Google Shape;2313;p50"/>
          <p:cNvSpPr txBox="1">
            <a:spLocks noGrp="1"/>
          </p:cNvSpPr>
          <p:nvPr>
            <p:ph type="subTitle" idx="1"/>
          </p:nvPr>
        </p:nvSpPr>
        <p:spPr>
          <a:xfrm>
            <a:off x="1245200" y="2507550"/>
            <a:ext cx="2698200" cy="982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Images reveal large amounts of data, so remember: use an image instead of a long text. Your audience will appreciate it</a:t>
            </a:r>
            <a:endParaRPr/>
          </a:p>
        </p:txBody>
      </p:sp>
      <p:pic>
        <p:nvPicPr>
          <p:cNvPr id="2314" name="Google Shape;2314;p50"/>
          <p:cNvPicPr preferRelativeResize="0"/>
          <p:nvPr/>
        </p:nvPicPr>
        <p:blipFill rotWithShape="1">
          <a:blip r:embed="rId3">
            <a:alphaModFix/>
          </a:blip>
          <a:srcRect l="40666"/>
          <a:stretch/>
        </p:blipFill>
        <p:spPr>
          <a:xfrm>
            <a:off x="4571999" y="0"/>
            <a:ext cx="4572001" cy="5143502"/>
          </a:xfrm>
          <a:prstGeom prst="rect">
            <a:avLst/>
          </a:prstGeom>
          <a:noFill/>
          <a:ln>
            <a:noFill/>
          </a:ln>
        </p:spPr>
      </p:pic>
      <p:sp>
        <p:nvSpPr>
          <p:cNvPr id="2315" name="Google Shape;2315;p50"/>
          <p:cNvSpPr/>
          <p:nvPr/>
        </p:nvSpPr>
        <p:spPr>
          <a:xfrm>
            <a:off x="5151624" y="-125975"/>
            <a:ext cx="1440063" cy="1017387"/>
          </a:xfrm>
          <a:custGeom>
            <a:avLst/>
            <a:gdLst/>
            <a:ahLst/>
            <a:cxnLst/>
            <a:rect l="l" t="t" r="r" b="b"/>
            <a:pathLst>
              <a:path w="279082" h="197168" extrusionOk="0">
                <a:moveTo>
                  <a:pt x="253682" y="12065"/>
                </a:moveTo>
                <a:lnTo>
                  <a:pt x="108267" y="185420"/>
                </a:lnTo>
                <a:lnTo>
                  <a:pt x="25400" y="185420"/>
                </a:lnTo>
                <a:lnTo>
                  <a:pt x="170815" y="12065"/>
                </a:lnTo>
                <a:close/>
                <a:moveTo>
                  <a:pt x="165417" y="0"/>
                </a:moveTo>
                <a:lnTo>
                  <a:pt x="0" y="197168"/>
                </a:lnTo>
                <a:lnTo>
                  <a:pt x="113665" y="197168"/>
                </a:lnTo>
                <a:lnTo>
                  <a:pt x="2790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19"/>
        <p:cNvGrpSpPr/>
        <p:nvPr/>
      </p:nvGrpSpPr>
      <p:grpSpPr>
        <a:xfrm>
          <a:off x="0" y="0"/>
          <a:ext cx="0" cy="0"/>
          <a:chOff x="0" y="0"/>
          <a:chExt cx="0" cy="0"/>
        </a:xfrm>
      </p:grpSpPr>
      <p:sp>
        <p:nvSpPr>
          <p:cNvPr id="2320" name="Google Shape;2320;p51"/>
          <p:cNvSpPr txBox="1">
            <a:spLocks noGrp="1"/>
          </p:cNvSpPr>
          <p:nvPr>
            <p:ph type="title"/>
          </p:nvPr>
        </p:nvSpPr>
        <p:spPr>
          <a:xfrm>
            <a:off x="2677800" y="800275"/>
            <a:ext cx="3788400" cy="71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9h 55m 23s</a:t>
            </a:r>
            <a:endParaRPr/>
          </a:p>
        </p:txBody>
      </p:sp>
      <p:sp>
        <p:nvSpPr>
          <p:cNvPr id="2321" name="Google Shape;2321;p51"/>
          <p:cNvSpPr txBox="1">
            <a:spLocks noGrp="1"/>
          </p:cNvSpPr>
          <p:nvPr>
            <p:ph type="subTitle" idx="1"/>
          </p:nvPr>
        </p:nvSpPr>
        <p:spPr>
          <a:xfrm>
            <a:off x="2677800" y="1508367"/>
            <a:ext cx="3788400" cy="495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Jupiter’s rotation period</a:t>
            </a:r>
            <a:endParaRPr/>
          </a:p>
        </p:txBody>
      </p:sp>
      <p:sp>
        <p:nvSpPr>
          <p:cNvPr id="2322" name="Google Shape;2322;p51"/>
          <p:cNvSpPr txBox="1">
            <a:spLocks noGrp="1"/>
          </p:cNvSpPr>
          <p:nvPr>
            <p:ph type="title" idx="2"/>
          </p:nvPr>
        </p:nvSpPr>
        <p:spPr>
          <a:xfrm>
            <a:off x="2677800" y="1931875"/>
            <a:ext cx="3788400" cy="714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333,000</a:t>
            </a:r>
            <a:endParaRPr/>
          </a:p>
        </p:txBody>
      </p:sp>
      <p:sp>
        <p:nvSpPr>
          <p:cNvPr id="2323" name="Google Shape;2323;p51"/>
          <p:cNvSpPr txBox="1">
            <a:spLocks noGrp="1"/>
          </p:cNvSpPr>
          <p:nvPr>
            <p:ph type="subTitle" idx="3"/>
          </p:nvPr>
        </p:nvSpPr>
        <p:spPr>
          <a:xfrm>
            <a:off x="2677800" y="2640042"/>
            <a:ext cx="3788400" cy="495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The Sun’s mass compared to Earth’s</a:t>
            </a:r>
            <a:endParaRPr/>
          </a:p>
        </p:txBody>
      </p:sp>
      <p:sp>
        <p:nvSpPr>
          <p:cNvPr id="2324" name="Google Shape;2324;p51"/>
          <p:cNvSpPr txBox="1">
            <a:spLocks noGrp="1"/>
          </p:cNvSpPr>
          <p:nvPr>
            <p:ph type="title" idx="4"/>
          </p:nvPr>
        </p:nvSpPr>
        <p:spPr>
          <a:xfrm>
            <a:off x="2677800" y="3078050"/>
            <a:ext cx="3788400" cy="685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386,000 km</a:t>
            </a:r>
            <a:endParaRPr/>
          </a:p>
        </p:txBody>
      </p:sp>
      <p:sp>
        <p:nvSpPr>
          <p:cNvPr id="2325" name="Google Shape;2325;p51"/>
          <p:cNvSpPr txBox="1">
            <a:spLocks noGrp="1"/>
          </p:cNvSpPr>
          <p:nvPr>
            <p:ph type="subTitle" idx="5"/>
          </p:nvPr>
        </p:nvSpPr>
        <p:spPr>
          <a:xfrm>
            <a:off x="2677800" y="3771717"/>
            <a:ext cx="3788400" cy="4953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a:t>Distance between Earth and the Moon</a:t>
            </a:r>
            <a:endParaRPr/>
          </a:p>
        </p:txBody>
      </p:sp>
    </p:spTree>
  </p:cSld>
  <p:clrMapOvr>
    <a:masterClrMapping/>
  </p:clrMapOvr>
</p:sld>
</file>

<file path=ppt/theme/theme1.xml><?xml version="1.0" encoding="utf-8"?>
<a:theme xmlns:a="http://schemas.openxmlformats.org/drawingml/2006/main" name="Math Subject for High School - 10th Grade: Angles and Lines by Slidesgo">
  <a:themeElements>
    <a:clrScheme name="Simple Light">
      <a:dk1>
        <a:srgbClr val="000000"/>
      </a:dk1>
      <a:lt1>
        <a:srgbClr val="FFFFFF"/>
      </a:lt1>
      <a:dk2>
        <a:srgbClr val="FAFAFA"/>
      </a:dk2>
      <a:lt2>
        <a:srgbClr val="FFBC00"/>
      </a:lt2>
      <a:accent1>
        <a:srgbClr val="181839"/>
      </a:accent1>
      <a:accent2>
        <a:srgbClr val="C9C9C9"/>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2011</Words>
  <Application>Microsoft Macintosh PowerPoint</Application>
  <PresentationFormat>Bildschirmpräsentation (16:9)</PresentationFormat>
  <Paragraphs>352</Paragraphs>
  <Slides>51</Slides>
  <Notes>51</Notes>
  <HiddenSlides>0</HiddenSlides>
  <MMClips>0</MMClips>
  <ScaleCrop>false</ScaleCrop>
  <HeadingPairs>
    <vt:vector size="6" baseType="variant">
      <vt:variant>
        <vt:lpstr>Verwendete Schriftarten</vt:lpstr>
      </vt:variant>
      <vt:variant>
        <vt:i4>9</vt:i4>
      </vt:variant>
      <vt:variant>
        <vt:lpstr>Design</vt:lpstr>
      </vt:variant>
      <vt:variant>
        <vt:i4>2</vt:i4>
      </vt:variant>
      <vt:variant>
        <vt:lpstr>Folientitel</vt:lpstr>
      </vt:variant>
      <vt:variant>
        <vt:i4>51</vt:i4>
      </vt:variant>
    </vt:vector>
  </HeadingPairs>
  <TitlesOfParts>
    <vt:vector size="62" baseType="lpstr">
      <vt:lpstr>Kanit</vt:lpstr>
      <vt:lpstr>Proxima Nova</vt:lpstr>
      <vt:lpstr>Alegreya Sans</vt:lpstr>
      <vt:lpstr>Roboto Medium</vt:lpstr>
      <vt:lpstr>Calibri</vt:lpstr>
      <vt:lpstr>Proxima Nova Semibold</vt:lpstr>
      <vt:lpstr>Krona One</vt:lpstr>
      <vt:lpstr>Amatic SC</vt:lpstr>
      <vt:lpstr>Arial</vt:lpstr>
      <vt:lpstr>Math Subject for High School - 10th Grade: Angles and Lines by Slidesgo</vt:lpstr>
      <vt:lpstr>Slidesgo Final Pages</vt:lpstr>
      <vt:lpstr>Newton- verfahren</vt:lpstr>
      <vt:lpstr>Table of contents</vt:lpstr>
      <vt:lpstr>Das Verfahren</vt:lpstr>
      <vt:lpstr>—Someone famous</vt:lpstr>
      <vt:lpstr>Concepts</vt:lpstr>
      <vt:lpstr>Jupiter</vt:lpstr>
      <vt:lpstr>Parallel and perpendicular</vt:lpstr>
      <vt:lpstr>A picture always reinforces the concept</vt:lpstr>
      <vt:lpstr>9h 55m 23s</vt:lpstr>
      <vt:lpstr>Jupiter</vt:lpstr>
      <vt:lpstr>Lines cut by a transversal</vt:lpstr>
      <vt:lpstr>Demo</vt:lpstr>
      <vt:lpstr>Did you know this?</vt:lpstr>
      <vt:lpstr>Problem vs solution</vt:lpstr>
      <vt:lpstr>Process</vt:lpstr>
      <vt:lpstr>Types of lines</vt:lpstr>
      <vt:lpstr>Mercury</vt:lpstr>
      <vt:lpstr>Mercury</vt:lpstr>
      <vt:lpstr>PowerPoint-Präsentation</vt:lpstr>
      <vt:lpstr>Awesome words</vt:lpstr>
      <vt:lpstr>131,019</vt:lpstr>
      <vt:lpstr>Objectives of the lesson</vt:lpstr>
      <vt:lpstr>This is a map</vt:lpstr>
      <vt:lpstr>Exercise: fill the missing angles</vt:lpstr>
      <vt:lpstr>Exercise: complete the table</vt:lpstr>
      <vt:lpstr>Exercise: parallel or perpendicular?</vt:lpstr>
      <vt:lpstr>Exercise: pairs of points</vt:lpstr>
      <vt:lpstr>Maybe you need a graph</vt:lpstr>
      <vt:lpstr>Our team</vt:lpstr>
      <vt:lpstr>Thanks!</vt:lpstr>
      <vt:lpstr>Alternative resources</vt:lpstr>
      <vt:lpstr>Resources</vt:lpstr>
      <vt:lpstr>Resources</vt:lpstr>
      <vt:lpstr>PowerPoint-Präsentation</vt:lpstr>
      <vt:lpstr>PowerPoint-Präsentation</vt:lpstr>
      <vt:lpstr>PowerPoint-Präsentation</vt:lpstr>
      <vt:lpstr>Storyset</vt:lpstr>
      <vt:lpstr>Use our editable graphic resources...</vt:lpstr>
      <vt:lpstr>PowerPoint-Präsentation</vt:lpstr>
      <vt:lpstr>PowerPoint-Präsentation</vt:lpstr>
      <vt:lpstr>PowerPoint-Präsentation</vt:lpstr>
      <vt:lpstr>PowerPoint-Präsentation</vt:lpstr>
      <vt:lpstr>PowerPoint-Präsentation</vt:lpstr>
      <vt:lpstr>...and our sets of editable icons</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Newton- verfahren</dc:title>
  <cp:lastModifiedBy>Lukas Stranzinger</cp:lastModifiedBy>
  <cp:revision>1</cp:revision>
  <dcterms:modified xsi:type="dcterms:W3CDTF">2022-05-30T09:38:37Z</dcterms:modified>
</cp:coreProperties>
</file>